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22115" y="9892791"/>
            <a:ext cx="12188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371530"/>
            <a:ext cx="5786755" cy="9286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296795" marR="2298700" indent="0">
              <a:lnSpc>
                <a:spcPct val="161800"/>
              </a:lnSpc>
            </a:pPr>
            <a:r>
              <a:rPr dirty="0" smtClean="0" sz="1600" spc="-1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h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-5">
                <a:latin typeface="Times New Roman"/>
                <a:cs typeface="Times New Roman"/>
              </a:rPr>
              <a:t>p</a:t>
            </a:r>
            <a:r>
              <a:rPr dirty="0" smtClean="0" sz="1600" spc="-10">
                <a:latin typeface="Times New Roman"/>
                <a:cs typeface="Times New Roman"/>
              </a:rPr>
              <a:t>ter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Se</a:t>
            </a:r>
            <a:r>
              <a:rPr dirty="0" smtClean="0" sz="1600" spc="-5">
                <a:latin typeface="Times New Roman"/>
                <a:cs typeface="Times New Roman"/>
              </a:rPr>
              <a:t>v</a:t>
            </a:r>
            <a:r>
              <a:rPr dirty="0" smtClean="0" sz="1600" spc="-10">
                <a:latin typeface="Times New Roman"/>
                <a:cs typeface="Times New Roman"/>
              </a:rPr>
              <a:t>en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I</a:t>
            </a:r>
            <a:r>
              <a:rPr dirty="0" smtClean="0" sz="1600" spc="-10">
                <a:latin typeface="Times New Roman"/>
                <a:cs typeface="Times New Roman"/>
              </a:rPr>
              <a:t>P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A</a:t>
            </a:r>
            <a:r>
              <a:rPr dirty="0" smtClean="0" sz="1600" spc="-5">
                <a:latin typeface="Times New Roman"/>
                <a:cs typeface="Times New Roman"/>
              </a:rPr>
              <a:t>d</a:t>
            </a:r>
            <a:r>
              <a:rPr dirty="0" smtClean="0" sz="1600" spc="-5">
                <a:latin typeface="Times New Roman"/>
                <a:cs typeface="Times New Roman"/>
              </a:rPr>
              <a:t>d</a:t>
            </a:r>
            <a:r>
              <a:rPr dirty="0" smtClean="0" sz="1600" spc="-15">
                <a:latin typeface="Times New Roman"/>
                <a:cs typeface="Times New Roman"/>
              </a:rPr>
              <a:t>r</a:t>
            </a:r>
            <a:r>
              <a:rPr dirty="0" smtClean="0" sz="1600" spc="-10">
                <a:latin typeface="Times New Roman"/>
                <a:cs typeface="Times New Roman"/>
              </a:rPr>
              <a:t>essi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g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9"/>
              </a:spcBef>
            </a:pPr>
            <a:endParaRPr sz="600"/>
          </a:p>
          <a:p>
            <a:pPr algn="just" marL="12700" marR="13335">
              <a:lnSpc>
                <a:spcPct val="1438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ols.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ssing 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0">
                <a:latin typeface="Times New Roman"/>
                <a:cs typeface="Times New Roman"/>
              </a:rPr>
              <a:t> 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sion4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Pv4)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9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IP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ogy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8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228600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Bi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bit </a:t>
            </a:r>
            <a:r>
              <a:rPr dirty="0" smtClean="0" sz="1200" spc="0">
                <a:latin typeface="Times New Roman"/>
                <a:cs typeface="Times New Roman"/>
              </a:rPr>
              <a:t>is 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it,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  <a:buFont typeface="Wingdings"/>
              <a:buChar char=""/>
            </a:pPr>
            <a:endParaRPr sz="600"/>
          </a:p>
          <a:p>
            <a:pPr marL="469900" indent="-228600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15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8 bits.</a:t>
            </a:r>
            <a:endParaRPr sz="1200">
              <a:latin typeface="Times New Roman"/>
              <a:cs typeface="Times New Roman"/>
            </a:endParaRPr>
          </a:p>
          <a:p>
            <a:pPr marL="469900" marR="320675" indent="-228600">
              <a:lnSpc>
                <a:spcPts val="2080"/>
              </a:lnSpc>
              <a:spcBef>
                <a:spcPts val="160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Oc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t: 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t,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p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 bits, is just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bit 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ms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erc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44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Ne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ss: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 to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mote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  <a:buFont typeface="Wingdings"/>
              <a:buChar char=""/>
            </a:pPr>
            <a:endParaRPr sz="600"/>
          </a:p>
          <a:p>
            <a:pPr algn="just" marL="469900" marR="146494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k—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10.0.0.0, 172.16.0.0,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192.168.10.0.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0"/>
              </a:spcBef>
            </a:pPr>
            <a:endParaRPr sz="1000"/>
          </a:p>
          <a:p>
            <a:pPr algn="just" marL="469900" marR="13335">
              <a:lnSpc>
                <a:spcPct val="1437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32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tions,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ts </a:t>
            </a:r>
            <a:r>
              <a:rPr dirty="0" smtClean="0" sz="1200" spc="-14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32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r>
              <a:rPr dirty="0" smtClean="0" sz="1200" spc="-5">
                <a:latin typeface="Times New Roman"/>
                <a:cs typeface="Times New Roman"/>
              </a:rPr>
              <a:t>×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32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using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thods: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marL="469900" indent="-228600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in 1</a:t>
            </a:r>
            <a:r>
              <a:rPr dirty="0" smtClean="0" sz="1200" spc="10">
                <a:latin typeface="Times New Roman"/>
                <a:cs typeface="Times New Roman"/>
              </a:rPr>
              <a:t>7</a:t>
            </a:r>
            <a:r>
              <a:rPr dirty="0" smtClean="0" sz="1200" spc="0">
                <a:latin typeface="Times New Roman"/>
                <a:cs typeface="Times New Roman"/>
              </a:rPr>
              <a:t>2.16.30.56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  <a:buFont typeface="Wingdings"/>
              <a:buChar char=""/>
            </a:pPr>
            <a:endParaRPr sz="600"/>
          </a:p>
          <a:p>
            <a:pPr marL="241300">
              <a:lnSpc>
                <a:spcPct val="100000"/>
              </a:lnSpc>
            </a:pPr>
            <a:r>
              <a:rPr dirty="0" smtClean="0" sz="1200">
                <a:latin typeface="Wingdings"/>
                <a:cs typeface="Wingdings"/>
              </a:rPr>
              <a:t></a:t>
            </a:r>
            <a:r>
              <a:rPr dirty="0" smtClean="0" sz="1200">
                <a:latin typeface="Times New Roman"/>
                <a:cs typeface="Times New Roman"/>
              </a:rPr>
              <a:t> 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in 10101100.00010000.00011110.00111000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marL="469900" indent="-228600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in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C.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0.1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.38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8"/>
              </a:spcBef>
            </a:pPr>
            <a:endParaRPr sz="1000"/>
          </a:p>
          <a:p>
            <a:pPr algn="ctr" marR="254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>
              <a:lnSpc>
                <a:spcPct val="143700"/>
              </a:lnSpc>
              <a:spcBef>
                <a:spcPts val="12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ussion,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Pv4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int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numb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to 255.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67"/>
              </a:spcBef>
            </a:pPr>
            <a:endParaRPr sz="1000"/>
          </a:p>
          <a:p>
            <a:pPr algn="just" marL="12700" marR="12700" indent="0">
              <a:lnSpc>
                <a:spcPct val="1439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245,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100s,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0</a:t>
            </a:r>
            <a:r>
              <a:rPr dirty="0" smtClean="0" baseline="38194" sz="1200" spc="7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2*10</a:t>
            </a:r>
            <a:r>
              <a:rPr dirty="0" smtClean="0" baseline="38194" sz="1200" spc="0">
                <a:latin typeface="Times New Roman"/>
                <a:cs typeface="Times New Roman"/>
              </a:rPr>
              <a:t>2 </a:t>
            </a:r>
            <a:r>
              <a:rPr dirty="0" smtClean="0" baseline="38194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sition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 position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245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algn="ctr" marR="63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245 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2 * 10</a:t>
            </a:r>
            <a:r>
              <a:rPr dirty="0" smtClean="0" baseline="38194" sz="1200" spc="7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4 * 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baseline="38194" sz="1200" spc="7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5 * 10</a:t>
            </a:r>
            <a:r>
              <a:rPr dirty="0" smtClean="0" baseline="38194" sz="1200" spc="7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algn="just" marL="12700" marR="5612765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algn="ctr" marR="254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245 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2 * 100)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4 * 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5 * 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593262"/>
            <a:ext cx="5786120" cy="827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431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dix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2710525"/>
            <a:ext cx="5786120" cy="3166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437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32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Pv4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0">
                <a:latin typeface="Times New Roman"/>
                <a:cs typeface="Times New Roman"/>
              </a:rPr>
              <a:t> this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Pv4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1010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100000100000000010000010100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al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 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sion 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 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low</a:t>
            </a:r>
            <a:r>
              <a:rPr dirty="0" smtClean="0" sz="1200" spc="-5" b="1" i="1">
                <a:latin typeface="Times New Roman"/>
                <a:cs typeface="Times New Roman"/>
              </a:rPr>
              <a:t>-</a:t>
            </a:r>
            <a:r>
              <a:rPr dirty="0" smtClean="0" sz="1200" spc="0" b="1" i="1">
                <a:latin typeface="Times New Roman"/>
                <a:cs typeface="Times New Roman"/>
              </a:rPr>
              <a:t>o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0" b="1" i="1">
                <a:latin typeface="Times New Roman"/>
                <a:cs typeface="Times New Roman"/>
              </a:rPr>
              <a:t>d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  bits</a:t>
            </a:r>
            <a:r>
              <a:rPr dirty="0" smtClean="0" sz="1200" spc="0">
                <a:latin typeface="Times New Roman"/>
                <a:cs typeface="Times New Roman"/>
              </a:rPr>
              <a:t>,  in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00010100, 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up 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12700" marR="83820" indent="0">
              <a:lnSpc>
                <a:spcPts val="2080"/>
              </a:lnSpc>
              <a:spcBef>
                <a:spcPts val="160"/>
              </a:spcBef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0" b="1">
                <a:latin typeface="Times New Roman"/>
                <a:cs typeface="Times New Roman"/>
              </a:rPr>
              <a:t>1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ivide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32 bits into 4 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s: 10101100.00010000.00000100.00010100</a:t>
            </a:r>
            <a:r>
              <a:rPr dirty="0" smtClean="0" sz="1200" spc="0">
                <a:latin typeface="Times New Roman"/>
                <a:cs typeface="Times New Roman"/>
              </a:rPr>
              <a:t> 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0" b="1">
                <a:latin typeface="Times New Roman"/>
                <a:cs typeface="Times New Roman"/>
              </a:rPr>
              <a:t>2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00010100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algn="just" marL="12700" marR="1000125">
              <a:lnSpc>
                <a:spcPct val="100000"/>
              </a:lnSpc>
              <a:spcBef>
                <a:spcPts val="445"/>
              </a:spcBef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0" b="1">
                <a:latin typeface="Times New Roman"/>
                <a:cs typeface="Times New Roman"/>
              </a:rPr>
              <a:t>3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is 00000100,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12700" marR="974090" indent="0">
              <a:lnSpc>
                <a:spcPct val="1433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0" b="1">
                <a:latin typeface="Times New Roman"/>
                <a:cs typeface="Times New Roman"/>
              </a:rPr>
              <a:t>4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Continue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0010000,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0">
                <a:latin typeface="Times New Roman"/>
                <a:cs typeface="Times New Roman"/>
              </a:rPr>
              <a:t> 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0" b="1">
                <a:latin typeface="Times New Roman"/>
                <a:cs typeface="Times New Roman"/>
              </a:rPr>
              <a:t>5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10101100,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algn="just" marL="12700" marR="24257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0" b="1">
                <a:latin typeface="Times New Roman"/>
                <a:cs typeface="Times New Roman"/>
              </a:rPr>
              <a:t>6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dots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ts, 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172.16.4.20.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algn="ctr" marR="254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36696" y="7653528"/>
            <a:ext cx="4857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0247" y="1828812"/>
            <a:ext cx="5486397" cy="869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040158" y="5961660"/>
            <a:ext cx="5486396" cy="1358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040130" y="7933893"/>
            <a:ext cx="5486398" cy="13906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6696" y="789431"/>
            <a:ext cx="4857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6696" y="2775203"/>
            <a:ext cx="4857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4663378"/>
            <a:ext cx="5786755" cy="4482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3335">
              <a:lnSpc>
                <a:spcPct val="1442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101011000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0100000000010000010100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172.16.4.20.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172.16.4.20 is mu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 to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69"/>
              </a:spcBef>
            </a:pPr>
            <a:endParaRPr sz="1000"/>
          </a:p>
          <a:p>
            <a:pPr algn="just" marL="12700" marR="12700">
              <a:lnSpc>
                <a:spcPct val="1438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individu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sion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ing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1</a:t>
            </a:r>
            <a:r>
              <a:rPr dirty="0" smtClean="0" sz="1200" spc="10">
                <a:latin typeface="Times New Roman"/>
                <a:cs typeface="Times New Roman"/>
              </a:rPr>
              <a:t>7</a:t>
            </a:r>
            <a:r>
              <a:rPr dirty="0" smtClean="0" sz="1200" spc="0">
                <a:latin typeface="Times New Roman"/>
                <a:cs typeface="Times New Roman"/>
              </a:rPr>
              <a:t>2,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6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12700" marR="13335" indent="0">
              <a:lnSpc>
                <a:spcPts val="2080"/>
              </a:lnSpc>
              <a:spcBef>
                <a:spcPts val="160"/>
              </a:spcBef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p1:-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172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128,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128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128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*</a:t>
            </a:r>
            <a:r>
              <a:rPr dirty="0" smtClean="0" sz="1200" spc="0">
                <a:latin typeface="Times New Roman"/>
                <a:cs typeface="Times New Roman"/>
              </a:rPr>
              <a:t> 128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567690">
              <a:lnSpc>
                <a:spcPct val="100000"/>
              </a:lnSpc>
              <a:spcBef>
                <a:spcPts val="445"/>
              </a:spcBef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p2: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44 is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64, 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in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64 position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subt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0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0 * 64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just" marL="12700" marR="14287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p3: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44 is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32, 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32 position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subt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32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 * 32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algn="just" marL="12700" marR="53149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p4:-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 is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16, 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in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16 position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subt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0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0 * 16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algn="just" marL="12700" marR="40957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p5:-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 is 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8, 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 position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sub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8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 * 8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algn="just" marL="12700" marR="48577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p6:-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 is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4, 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 position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subt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4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 * 4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just" marL="12700" marR="833119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p7:-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is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2, 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subt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0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* 2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algn="just" marL="12700" marR="833119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p8:-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is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1, 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subt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0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* 1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algn="just" marL="12700" marR="4220845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: 172 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10101100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algn="just" marL="12700" marR="137414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k:-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16, 4, 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0)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0104" y="1069270"/>
            <a:ext cx="5486398" cy="1367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040155" y="3054286"/>
            <a:ext cx="5486400" cy="135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631" y="527811"/>
            <a:ext cx="4995545" cy="530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52855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-5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5" b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ni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 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individu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host.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583" y="3984243"/>
            <a:ext cx="54844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oad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nding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 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hosts in t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583" y="7951215"/>
            <a:ext cx="55289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ul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nding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 to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p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72766" y="1399071"/>
            <a:ext cx="3218764" cy="25124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921738" y="4551606"/>
            <a:ext cx="3722912" cy="30658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122419"/>
            <a:ext cx="5208905" cy="1243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82395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Typ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-10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in an I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v4 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k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ange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ithin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Pv4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k,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42240" indent="-129539">
              <a:lnSpc>
                <a:spcPct val="100000"/>
              </a:lnSpc>
              <a:buFont typeface="Times New Roman"/>
              <a:buChar char="■"/>
              <a:tabLst>
                <a:tab pos="142240" algn="l"/>
              </a:tabLst>
            </a:pPr>
            <a:r>
              <a:rPr dirty="0" smtClean="0" sz="1200" spc="-5" b="1">
                <a:latin typeface="Times New Roman"/>
                <a:cs typeface="Times New Roman"/>
              </a:rPr>
              <a:t>Net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k add</a:t>
            </a:r>
            <a:r>
              <a:rPr dirty="0" smtClean="0" sz="1200" spc="-5" b="1">
                <a:latin typeface="Times New Roman"/>
                <a:cs typeface="Times New Roman"/>
              </a:rPr>
              <a:t>re</a:t>
            </a:r>
            <a:r>
              <a:rPr dirty="0" smtClean="0" sz="1200" spc="0" b="1">
                <a:latin typeface="Times New Roman"/>
                <a:cs typeface="Times New Roman"/>
              </a:rPr>
              <a:t>ss: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ad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  <a:buFont typeface="Times New Roman"/>
              <a:buChar char="■"/>
            </a:pPr>
            <a:endParaRPr sz="600"/>
          </a:p>
          <a:p>
            <a:pPr marL="142240" indent="-129539">
              <a:lnSpc>
                <a:spcPct val="100000"/>
              </a:lnSpc>
              <a:buFont typeface="Times New Roman"/>
              <a:buChar char="■"/>
              <a:tabLst>
                <a:tab pos="142240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oad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ast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add</a:t>
            </a:r>
            <a:r>
              <a:rPr dirty="0" smtClean="0" sz="1200" spc="-5" b="1">
                <a:latin typeface="Times New Roman"/>
                <a:cs typeface="Times New Roman"/>
              </a:rPr>
              <a:t>re</a:t>
            </a:r>
            <a:r>
              <a:rPr dirty="0" smtClean="0" sz="1200" spc="0" b="1">
                <a:latin typeface="Times New Roman"/>
                <a:cs typeface="Times New Roman"/>
              </a:rPr>
              <a:t>ss: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hosts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  <a:buFont typeface="Times New Roman"/>
              <a:buChar char="■"/>
            </a:pPr>
            <a:endParaRPr sz="600"/>
          </a:p>
          <a:p>
            <a:pPr marL="142240" indent="-129539">
              <a:lnSpc>
                <a:spcPct val="100000"/>
              </a:lnSpc>
              <a:buFont typeface="Times New Roman"/>
              <a:buChar char="■"/>
              <a:tabLst>
                <a:tab pos="142240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Host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add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s: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ne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the</a:t>
            </a:r>
            <a:r>
              <a:rPr dirty="0" smtClean="0" sz="1200" spc="-5">
                <a:latin typeface="Times New Roman"/>
                <a:cs typeface="Times New Roman"/>
              </a:rPr>
              <a:t> e</a:t>
            </a:r>
            <a:r>
              <a:rPr dirty="0" smtClean="0" sz="1200" spc="0">
                <a:latin typeface="Times New Roman"/>
                <a:cs typeface="Times New Roman"/>
              </a:rPr>
              <a:t>nd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 in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8490720"/>
            <a:ext cx="5783580" cy="1290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wo</a:t>
            </a:r>
            <a:r>
              <a:rPr dirty="0" smtClean="0" sz="1400" spc="0" b="1">
                <a:latin typeface="Times New Roman"/>
                <a:cs typeface="Times New Roman"/>
              </a:rPr>
              <a:t>rk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5" b="1">
                <a:latin typeface="Times New Roman"/>
                <a:cs typeface="Times New Roman"/>
              </a:rPr>
              <a:t>d</a:t>
            </a:r>
            <a:r>
              <a:rPr dirty="0" smtClean="0" sz="1400" spc="-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 indent="0">
              <a:lnSpc>
                <a:spcPct val="143600"/>
              </a:lnSpc>
              <a:spcBef>
                <a:spcPts val="11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twork </a:t>
            </a:r>
            <a:r>
              <a:rPr dirty="0" smtClean="0" sz="1200" spc="-10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addr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—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—uniqu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172.16.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0.56,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172.16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0">
                <a:latin typeface="Times New Roman"/>
                <a:cs typeface="Times New Roman"/>
              </a:rPr>
              <a:t> summ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-5">
                <a:latin typeface="Times New Roman"/>
                <a:cs typeface="Times New Roman"/>
              </a:rPr>
              <a:t> 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92376" y="543345"/>
            <a:ext cx="3574663" cy="3243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40311" y="5713402"/>
            <a:ext cx="5486396" cy="2390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5760719"/>
            <a:ext cx="5786120" cy="3872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70">
              <a:lnSpc>
                <a:spcPct val="10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lass A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dd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4604">
              <a:lnSpc>
                <a:spcPts val="2080"/>
              </a:lnSpc>
              <a:spcBef>
                <a:spcPts val="135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ree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 algn="ctr" marR="0">
              <a:lnSpc>
                <a:spcPct val="100000"/>
              </a:lnSpc>
              <a:spcBef>
                <a:spcPts val="445"/>
              </a:spcBef>
            </a:pPr>
            <a:r>
              <a:rPr dirty="0" smtClean="0" sz="120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twor</a:t>
            </a:r>
            <a:r>
              <a:rPr dirty="0" smtClean="0" sz="1200" spc="-5" i="1">
                <a:latin typeface="Times New Roman"/>
                <a:cs typeface="Times New Roman"/>
              </a:rPr>
              <a:t>k</a:t>
            </a:r>
            <a:r>
              <a:rPr dirty="0" smtClean="0" sz="1200" spc="0" i="1">
                <a:latin typeface="Times New Roman"/>
                <a:cs typeface="Times New Roman"/>
              </a:rPr>
              <a:t>.host.host.host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800"/>
              </a:lnSpc>
              <a:spcBef>
                <a:spcPts val="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49.22.102.70,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49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22.102.70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ould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0">
                <a:latin typeface="Times New Roman"/>
                <a:cs typeface="Times New Roman"/>
              </a:rPr>
              <a:t>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49.</a:t>
            </a:r>
            <a:endParaRPr sz="1200">
              <a:latin typeface="Times New Roman"/>
              <a:cs typeface="Times New Roman"/>
            </a:endParaRPr>
          </a:p>
          <a:p>
            <a:pPr marL="12700" marR="3293745">
              <a:lnSpc>
                <a:spcPts val="2080"/>
              </a:lnSpc>
              <a:spcBef>
                <a:spcPts val="160"/>
              </a:spcBef>
            </a:pPr>
            <a:r>
              <a:rPr dirty="0" smtClean="0" sz="1200">
                <a:latin typeface="Times New Roman"/>
                <a:cs typeface="Times New Roman"/>
              </a:rPr>
              <a:t>Consid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ss:</a:t>
            </a:r>
            <a:r>
              <a:rPr dirty="0" smtClean="0" sz="1200" spc="0">
                <a:latin typeface="Times New Roman"/>
                <a:cs typeface="Times New Roman"/>
              </a:rPr>
              <a:t> 0xxxxxxx</a:t>
            </a:r>
            <a:endParaRPr sz="1200">
              <a:latin typeface="Times New Roman"/>
              <a:cs typeface="Times New Roman"/>
            </a:endParaRPr>
          </a:p>
          <a:p>
            <a:pPr algn="just" marL="12700" marR="14604">
              <a:lnSpc>
                <a:spcPct val="100000"/>
              </a:lnSpc>
              <a:spcBef>
                <a:spcPts val="445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7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4483735">
              <a:lnSpc>
                <a:spcPct val="1433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0">
                <a:latin typeface="Times New Roman"/>
                <a:cs typeface="Times New Roman"/>
              </a:rPr>
              <a:t> 00000000 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algn="just" marL="12700" marR="477329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01111111 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127</a:t>
            </a:r>
            <a:endParaRPr sz="1200">
              <a:latin typeface="Times New Roman"/>
              <a:cs typeface="Times New Roman"/>
            </a:endParaRPr>
          </a:p>
          <a:p>
            <a:pPr marL="12700" marR="14604" indent="0">
              <a:lnSpc>
                <a:spcPts val="2080"/>
              </a:lnSpc>
              <a:spcBef>
                <a:spcPts val="160"/>
              </a:spcBef>
            </a:pPr>
            <a:r>
              <a:rPr dirty="0" smtClean="0" sz="1200">
                <a:latin typeface="Times New Roman"/>
                <a:cs typeface="Times New Roman"/>
              </a:rPr>
              <a:t>So,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127,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ssor</a:t>
            </a:r>
            <a:r>
              <a:rPr dirty="0" smtClean="0" sz="1200" spc="0">
                <a:latin typeface="Times New Roman"/>
                <a:cs typeface="Times New Roman"/>
              </a:rPr>
              <a:t> mo</a:t>
            </a:r>
            <a:r>
              <a:rPr dirty="0" smtClean="0" sz="1200" spc="-5">
                <a:latin typeface="Times New Roman"/>
                <a:cs typeface="Times New Roman"/>
              </a:rPr>
              <a:t>re.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2922" y="543907"/>
            <a:ext cx="3985919" cy="2788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41019" y="3416836"/>
            <a:ext cx="5486398" cy="20078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983" y="525779"/>
            <a:ext cx="25146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 the</a:t>
            </a:r>
            <a:r>
              <a:rPr dirty="0" smtClean="0" sz="1200" spc="-5">
                <a:latin typeface="Times New Roman"/>
                <a:cs typeface="Times New Roman"/>
              </a:rPr>
              <a:t> 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eac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1577340"/>
            <a:ext cx="5786755" cy="6504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25526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Solution</a:t>
            </a:r>
            <a:endParaRPr sz="1200">
              <a:latin typeface="Times New Roman"/>
              <a:cs typeface="Times New Roman"/>
            </a:endParaRPr>
          </a:p>
          <a:p>
            <a:pPr marL="241300" indent="0">
              <a:lnSpc>
                <a:spcPts val="1380"/>
              </a:lnSpc>
              <a:buFont typeface="Times New Roman"/>
              <a:buAutoNum type="alphaUcPeriod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bit is 0.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is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endParaRPr sz="1200">
              <a:latin typeface="Times New Roman"/>
              <a:cs typeface="Times New Roman"/>
            </a:endParaRPr>
          </a:p>
          <a:p>
            <a:pPr marL="241300" marR="1477645">
              <a:lnSpc>
                <a:spcPts val="1370"/>
              </a:lnSpc>
              <a:spcBef>
                <a:spcPts val="40"/>
              </a:spcBef>
              <a:buFont typeface="Times New Roman"/>
              <a:buAutoNum type="alphaUcPeriod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2 bits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1;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bit is 0.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is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0">
                <a:latin typeface="Times New Roman"/>
                <a:cs typeface="Times New Roman"/>
              </a:rPr>
              <a:t> C-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14;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45"/>
              </a:lnSpc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is 252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is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6"/>
              </a:spcBef>
            </a:pPr>
            <a:endParaRPr sz="1300"/>
          </a:p>
          <a:p>
            <a:pPr algn="ctr" marR="3810">
              <a:lnSpc>
                <a:spcPct val="10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lass B 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dd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algn="just" marL="12700" marR="15875">
              <a:lnSpc>
                <a:spcPts val="2060"/>
              </a:lnSpc>
              <a:spcBef>
                <a:spcPts val="165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 algn="ctr" marR="1905">
              <a:lnSpc>
                <a:spcPct val="100000"/>
              </a:lnSpc>
              <a:spcBef>
                <a:spcPts val="464"/>
              </a:spcBef>
            </a:pPr>
            <a:r>
              <a:rPr dirty="0" smtClean="0" sz="120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twor</a:t>
            </a:r>
            <a:r>
              <a:rPr dirty="0" smtClean="0" sz="1200" spc="-5" i="1">
                <a:latin typeface="Times New Roman"/>
                <a:cs typeface="Times New Roman"/>
              </a:rPr>
              <a:t>k</a:t>
            </a:r>
            <a:r>
              <a:rPr dirty="0" smtClean="0" sz="1200" spc="0" i="1">
                <a:latin typeface="Times New Roman"/>
                <a:cs typeface="Times New Roman"/>
              </a:rPr>
              <a:t>.n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twor</a:t>
            </a:r>
            <a:r>
              <a:rPr dirty="0" smtClean="0" sz="1200" spc="-5" i="1">
                <a:latin typeface="Times New Roman"/>
                <a:cs typeface="Times New Roman"/>
              </a:rPr>
              <a:t>k</a:t>
            </a:r>
            <a:r>
              <a:rPr dirty="0" smtClean="0" sz="1200" spc="0" i="1">
                <a:latin typeface="Times New Roman"/>
                <a:cs typeface="Times New Roman"/>
              </a:rPr>
              <a:t>.host.host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2080"/>
              </a:lnSpc>
              <a:spcBef>
                <a:spcPts val="160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172.16.30.5</a:t>
            </a:r>
            <a:r>
              <a:rPr dirty="0" smtClean="0" sz="1200" spc="10">
                <a:latin typeface="Times New Roman"/>
                <a:cs typeface="Times New Roman"/>
              </a:rPr>
              <a:t>6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172.16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host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is 30.56.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1905">
              <a:lnSpc>
                <a:spcPct val="10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lass C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dd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>
              <a:lnSpc>
                <a:spcPts val="2080"/>
              </a:lnSpc>
              <a:spcBef>
                <a:spcPts val="13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ss. 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t:</a:t>
            </a:r>
            <a:endParaRPr sz="1200">
              <a:latin typeface="Times New Roman"/>
              <a:cs typeface="Times New Roman"/>
            </a:endParaRPr>
          </a:p>
          <a:p>
            <a:pPr algn="ctr" marR="1905">
              <a:lnSpc>
                <a:spcPct val="100000"/>
              </a:lnSpc>
              <a:spcBef>
                <a:spcPts val="445"/>
              </a:spcBef>
            </a:pPr>
            <a:r>
              <a:rPr dirty="0" smtClean="0" sz="120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k.host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>
              <a:lnSpc>
                <a:spcPct val="143600"/>
              </a:lnSpc>
              <a:spcBef>
                <a:spcPts val="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sing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192.168.100.102,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192.168.100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ndthe</a:t>
            </a:r>
            <a:r>
              <a:rPr dirty="0" smtClean="0" sz="1200" spc="0">
                <a:latin typeface="Times New Roman"/>
                <a:cs typeface="Times New Roman"/>
              </a:rPr>
              <a:t> host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102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110.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24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minus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21 positions.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221,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2,097,152,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ossible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C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1905">
              <a:lnSpc>
                <a:spcPct val="10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lass D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nd E 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-10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2060"/>
              </a:lnSpc>
              <a:spcBef>
                <a:spcPts val="16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224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255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224–239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 E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240–255)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ut 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algn="just" marL="12700" marR="14604">
              <a:lnSpc>
                <a:spcPts val="2060"/>
              </a:lnSpc>
              <a:spcBef>
                <a:spcPts val="15"/>
              </a:spcBef>
            </a:pPr>
            <a:r>
              <a:rPr dirty="0" smtClean="0" sz="120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book,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0">
                <a:latin typeface="Times New Roman"/>
                <a:cs typeface="Times New Roman"/>
              </a:rPr>
              <a:t>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know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224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0.0.0 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h239.255.2</a:t>
            </a:r>
            <a:r>
              <a:rPr dirty="0" smtClean="0" sz="1200" spc="10">
                <a:latin typeface="Times New Roman"/>
                <a:cs typeface="Times New Roman"/>
              </a:rPr>
              <a:t>5</a:t>
            </a:r>
            <a:r>
              <a:rPr dirty="0" smtClean="0" sz="1200" spc="0">
                <a:latin typeface="Times New Roman"/>
                <a:cs typeface="Times New Roman"/>
              </a:rPr>
              <a:t>5.255.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3883" y="707947"/>
          <a:ext cx="2832100" cy="7645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938"/>
                <a:gridCol w="2612161"/>
              </a:tblGrid>
              <a:tr h="18668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00000001 00001011 00001011 11101111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11000001 10000011 00011011 11111111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C-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14.23.120.8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732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252.5.15.111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527303"/>
            <a:ext cx="2768600" cy="457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marL="2413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1-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Defa</a:t>
            </a:r>
            <a:r>
              <a:rPr dirty="0" smtClean="0" sz="1200" spc="0">
                <a:latin typeface="Times New Roman"/>
                <a:cs typeface="Times New Roman"/>
              </a:rPr>
              <a:t>ult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ad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1097" y="1070266"/>
            <a:ext cx="5486397" cy="1176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NS</dc:creator>
  <dcterms:created xsi:type="dcterms:W3CDTF">2018-11-10T01:30:56Z</dcterms:created>
  <dcterms:modified xsi:type="dcterms:W3CDTF">2018-11-10T01:30:56Z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2018-11-10T00:00:00Z</vt:filetime>
  </property>
  <property fmtid="{D5CDD505-2E9C-101B-9397-08002B2CF9AE}" pid="3" name="LastSaved">
    <vt:filetime>2018-11-09T00:00:00Z</vt:filetime>
  </property>
</Properties>
</file>