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jpg" ContentType="image/jpg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070" y="3314954"/>
            <a:ext cx="6426803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141" y="5988304"/>
            <a:ext cx="5292661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047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3886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047" y="427735"/>
            <a:ext cx="6804850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047" y="2459482"/>
            <a:ext cx="6804850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0721" y="9944862"/>
            <a:ext cx="2419502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047" y="9944862"/>
            <a:ext cx="1739017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722115" y="9892791"/>
            <a:ext cx="121885" cy="18745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Relationship Id="rId3" Type="http://schemas.openxmlformats.org/officeDocument/2006/relationships/image" Target="../media/image7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Relationship Id="rId3" Type="http://schemas.openxmlformats.org/officeDocument/2006/relationships/image" Target="../media/image9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371530"/>
            <a:ext cx="5786755" cy="92862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2296795" marR="2298700" indent="0">
              <a:lnSpc>
                <a:spcPct val="161800"/>
              </a:lnSpc>
            </a:pPr>
            <a:r>
              <a:rPr dirty="0" smtClean="0" sz="1600" spc="-15">
                <a:latin typeface="Times New Roman"/>
                <a:cs typeface="Times New Roman"/>
              </a:rPr>
              <a:t>C</a:t>
            </a:r>
            <a:r>
              <a:rPr dirty="0" smtClean="0" sz="1600" spc="-5">
                <a:latin typeface="Times New Roman"/>
                <a:cs typeface="Times New Roman"/>
              </a:rPr>
              <a:t>h</a:t>
            </a:r>
            <a:r>
              <a:rPr dirty="0" smtClean="0" sz="1600" spc="-10">
                <a:latin typeface="Times New Roman"/>
                <a:cs typeface="Times New Roman"/>
              </a:rPr>
              <a:t>a</a:t>
            </a:r>
            <a:r>
              <a:rPr dirty="0" smtClean="0" sz="1600" spc="-5">
                <a:latin typeface="Times New Roman"/>
                <a:cs typeface="Times New Roman"/>
              </a:rPr>
              <a:t>p</a:t>
            </a:r>
            <a:r>
              <a:rPr dirty="0" smtClean="0" sz="1600" spc="-10">
                <a:latin typeface="Times New Roman"/>
                <a:cs typeface="Times New Roman"/>
              </a:rPr>
              <a:t>ter</a:t>
            </a:r>
            <a:r>
              <a:rPr dirty="0" smtClean="0" sz="1600" spc="-10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Se</a:t>
            </a:r>
            <a:r>
              <a:rPr dirty="0" smtClean="0" sz="1600" spc="-5">
                <a:latin typeface="Times New Roman"/>
                <a:cs typeface="Times New Roman"/>
              </a:rPr>
              <a:t>v</a:t>
            </a:r>
            <a:r>
              <a:rPr dirty="0" smtClean="0" sz="1600" spc="-10">
                <a:latin typeface="Times New Roman"/>
                <a:cs typeface="Times New Roman"/>
              </a:rPr>
              <a:t>en</a:t>
            </a:r>
            <a:r>
              <a:rPr dirty="0" smtClean="0" sz="1600" spc="-5">
                <a:latin typeface="Times New Roman"/>
                <a:cs typeface="Times New Roman"/>
              </a:rPr>
              <a:t> </a:t>
            </a:r>
            <a:r>
              <a:rPr dirty="0" smtClean="0" sz="1600" spc="-15">
                <a:latin typeface="Times New Roman"/>
                <a:cs typeface="Times New Roman"/>
              </a:rPr>
              <a:t>I</a:t>
            </a:r>
            <a:r>
              <a:rPr dirty="0" smtClean="0" sz="1600" spc="-10">
                <a:latin typeface="Times New Roman"/>
                <a:cs typeface="Times New Roman"/>
              </a:rPr>
              <a:t>P</a:t>
            </a:r>
            <a:r>
              <a:rPr dirty="0" smtClean="0" sz="1600" spc="-5">
                <a:latin typeface="Times New Roman"/>
                <a:cs typeface="Times New Roman"/>
              </a:rPr>
              <a:t> </a:t>
            </a:r>
            <a:r>
              <a:rPr dirty="0" smtClean="0" sz="1600" spc="-15">
                <a:latin typeface="Times New Roman"/>
                <a:cs typeface="Times New Roman"/>
              </a:rPr>
              <a:t>A</a:t>
            </a:r>
            <a:r>
              <a:rPr dirty="0" smtClean="0" sz="1600" spc="-5">
                <a:latin typeface="Times New Roman"/>
                <a:cs typeface="Times New Roman"/>
              </a:rPr>
              <a:t>d</a:t>
            </a:r>
            <a:r>
              <a:rPr dirty="0" smtClean="0" sz="1600" spc="-5">
                <a:latin typeface="Times New Roman"/>
                <a:cs typeface="Times New Roman"/>
              </a:rPr>
              <a:t>d</a:t>
            </a:r>
            <a:r>
              <a:rPr dirty="0" smtClean="0" sz="1600" spc="-15">
                <a:latin typeface="Times New Roman"/>
                <a:cs typeface="Times New Roman"/>
              </a:rPr>
              <a:t>r</a:t>
            </a:r>
            <a:r>
              <a:rPr dirty="0" smtClean="0" sz="1600" spc="-10">
                <a:latin typeface="Times New Roman"/>
                <a:cs typeface="Times New Roman"/>
              </a:rPr>
              <a:t>essi</a:t>
            </a:r>
            <a:r>
              <a:rPr dirty="0" smtClean="0" sz="1600" spc="-5">
                <a:latin typeface="Times New Roman"/>
                <a:cs typeface="Times New Roman"/>
              </a:rPr>
              <a:t>n</a:t>
            </a:r>
            <a:r>
              <a:rPr dirty="0" smtClean="0" sz="1600" spc="-10">
                <a:latin typeface="Times New Roman"/>
                <a:cs typeface="Times New Roman"/>
              </a:rPr>
              <a:t>g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9"/>
              </a:spcBef>
            </a:pPr>
            <a:endParaRPr sz="600"/>
          </a:p>
          <a:p>
            <a:pPr algn="just" marL="12700" marR="13335">
              <a:lnSpc>
                <a:spcPct val="1438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 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k</a:t>
            </a:r>
            <a:r>
              <a:rPr dirty="0" smtClean="0" sz="1200" spc="1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y 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un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 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 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oto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ols. 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ssing 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hosts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k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oto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ol</a:t>
            </a:r>
            <a:r>
              <a:rPr dirty="0" smtClean="0" sz="1200" spc="0">
                <a:latin typeface="Times New Roman"/>
                <a:cs typeface="Times New Roman"/>
              </a:rPr>
              <a:t> 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sion4 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Pv4)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ovid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ac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ts 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2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our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29"/>
              </a:spcBef>
            </a:pPr>
            <a:endParaRPr sz="6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algn="ctr" marR="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IP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5">
                <a:latin typeface="Times New Roman"/>
                <a:cs typeface="Times New Roman"/>
              </a:rPr>
              <a:t>in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ogy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48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marL="469900" indent="-228600">
              <a:lnSpc>
                <a:spcPct val="100000"/>
              </a:lnSpc>
              <a:buFont typeface="Wingdings"/>
              <a:buChar char=""/>
              <a:tabLst>
                <a:tab pos="469900" algn="l"/>
              </a:tabLst>
            </a:pPr>
            <a:r>
              <a:rPr dirty="0" smtClean="0" sz="1200" spc="0" b="1">
                <a:latin typeface="Times New Roman"/>
                <a:cs typeface="Times New Roman"/>
              </a:rPr>
              <a:t>Bi</a:t>
            </a:r>
            <a:r>
              <a:rPr dirty="0" smtClean="0" sz="1200" spc="-5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: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bit </a:t>
            </a:r>
            <a:r>
              <a:rPr dirty="0" smtClean="0" sz="1200" spc="0">
                <a:latin typeface="Times New Roman"/>
                <a:cs typeface="Times New Roman"/>
              </a:rPr>
              <a:t>is one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it,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 or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0.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36"/>
              </a:spcBef>
              <a:buFont typeface="Wingdings"/>
              <a:buChar char=""/>
            </a:pPr>
            <a:endParaRPr sz="600"/>
          </a:p>
          <a:p>
            <a:pPr marL="469900" indent="-228600">
              <a:lnSpc>
                <a:spcPct val="100000"/>
              </a:lnSpc>
              <a:buFont typeface="Wingdings"/>
              <a:buChar char=""/>
              <a:tabLst>
                <a:tab pos="469900" algn="l"/>
              </a:tabLst>
            </a:pPr>
            <a:r>
              <a:rPr dirty="0" smtClean="0" sz="1200" spc="15">
                <a:latin typeface="Times New Roman"/>
                <a:cs typeface="Times New Roman"/>
              </a:rPr>
              <a:t>B</a:t>
            </a:r>
            <a:r>
              <a:rPr dirty="0" smtClean="0" sz="1200" spc="-40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: 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8 bits.</a:t>
            </a:r>
            <a:endParaRPr sz="1200">
              <a:latin typeface="Times New Roman"/>
              <a:cs typeface="Times New Roman"/>
            </a:endParaRPr>
          </a:p>
          <a:p>
            <a:pPr marL="469900" marR="320675" indent="-228600">
              <a:lnSpc>
                <a:spcPts val="2080"/>
              </a:lnSpc>
              <a:spcBef>
                <a:spcPts val="160"/>
              </a:spcBef>
              <a:buFont typeface="Wingdings"/>
              <a:buChar char=""/>
              <a:tabLst>
                <a:tab pos="469900" algn="l"/>
              </a:tabLst>
            </a:pPr>
            <a:r>
              <a:rPr dirty="0" smtClean="0" sz="1200" spc="-5">
                <a:latin typeface="Times New Roman"/>
                <a:cs typeface="Times New Roman"/>
              </a:rPr>
              <a:t>Oc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t: 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t, 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p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8 bits, is just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din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8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bit bin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numb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 this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pt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,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ms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-40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5">
                <a:latin typeface="Times New Roman"/>
                <a:cs typeface="Times New Roman"/>
              </a:rPr>
              <a:t>ar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erc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ea</a:t>
            </a:r>
            <a:r>
              <a:rPr dirty="0" smtClean="0" sz="1200" spc="0">
                <a:latin typeface="Times New Roman"/>
                <a:cs typeface="Times New Roman"/>
              </a:rPr>
              <a:t>bl</a:t>
            </a:r>
            <a:r>
              <a:rPr dirty="0" smtClean="0" sz="1200" spc="-5">
                <a:latin typeface="Times New Roman"/>
                <a:cs typeface="Times New Roman"/>
              </a:rPr>
              <a:t>e.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ct val="100000"/>
              </a:lnSpc>
              <a:spcBef>
                <a:spcPts val="445"/>
              </a:spcBef>
              <a:buFont typeface="Wingdings"/>
              <a:buChar char=""/>
              <a:tabLst>
                <a:tab pos="469900" algn="l"/>
              </a:tabLst>
            </a:pPr>
            <a:r>
              <a:rPr dirty="0" smtClean="0" sz="1200" spc="-5">
                <a:latin typeface="Times New Roman"/>
                <a:cs typeface="Times New Roman"/>
              </a:rPr>
              <a:t>Ne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0">
                <a:latin typeface="Times New Roman"/>
                <a:cs typeface="Times New Roman"/>
              </a:rPr>
              <a:t>ss: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his is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in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outing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 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ts to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mote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36"/>
              </a:spcBef>
              <a:buFont typeface="Wingdings"/>
              <a:buChar char=""/>
            </a:pPr>
            <a:endParaRPr sz="600"/>
          </a:p>
          <a:p>
            <a:pPr algn="just" marL="469900" marR="1464945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k—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10.0.0.0, 172.16.0.0,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192.168.10.0.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70"/>
              </a:spcBef>
            </a:pPr>
            <a:endParaRPr sz="1000"/>
          </a:p>
          <a:p>
            <a:pPr algn="just" marL="469900" marR="13335">
              <a:lnSpc>
                <a:spcPct val="1437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P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onsists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32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bits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tion.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se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bits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divid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into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our</a:t>
            </a:r>
            <a:r>
              <a:rPr dirty="0" smtClean="0" sz="1200" spc="0">
                <a:latin typeface="Times New Roman"/>
                <a:cs typeface="Times New Roman"/>
              </a:rPr>
              <a:t> s</a:t>
            </a:r>
            <a:r>
              <a:rPr dirty="0" smtClean="0" sz="1200" spc="-5">
                <a:latin typeface="Times New Roman"/>
                <a:cs typeface="Times New Roman"/>
              </a:rPr>
              <a:t>ec</a:t>
            </a:r>
            <a:r>
              <a:rPr dirty="0" smtClean="0" sz="1200" spc="0">
                <a:latin typeface="Times New Roman"/>
                <a:cs typeface="Times New Roman"/>
              </a:rPr>
              <a:t>tions,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ref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o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t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ts </a:t>
            </a:r>
            <a:r>
              <a:rPr dirty="0" smtClean="0" sz="1200" spc="-145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s,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our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ts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sum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up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32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8</a:t>
            </a:r>
            <a:r>
              <a:rPr dirty="0" smtClean="0" sz="1200" spc="-5">
                <a:latin typeface="Times New Roman"/>
                <a:cs typeface="Times New Roman"/>
              </a:rPr>
              <a:t>×</a:t>
            </a:r>
            <a:r>
              <a:rPr dirty="0" smtClean="0" sz="1200" spc="0">
                <a:latin typeface="Times New Roman"/>
                <a:cs typeface="Times New Roman"/>
              </a:rPr>
              <a:t>4</a:t>
            </a:r>
            <a:r>
              <a:rPr dirty="0" smtClean="0" sz="1200" spc="-5">
                <a:latin typeface="Times New Roman"/>
                <a:cs typeface="Times New Roman"/>
              </a:rPr>
              <a:t>=</a:t>
            </a:r>
            <a:r>
              <a:rPr dirty="0" smtClean="0" sz="1200" spc="0">
                <a:latin typeface="Times New Roman"/>
                <a:cs typeface="Times New Roman"/>
              </a:rPr>
              <a:t>32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ou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P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 using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thods: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24"/>
              </a:spcBef>
            </a:pPr>
            <a:endParaRPr sz="600"/>
          </a:p>
          <a:p>
            <a:pPr marL="469900" indent="-228600">
              <a:lnSpc>
                <a:spcPct val="100000"/>
              </a:lnSpc>
              <a:buFont typeface="Wingdings"/>
              <a:buChar char=""/>
              <a:tabLst>
                <a:tab pos="469900" algn="l"/>
              </a:tabLst>
            </a:pP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ott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ec</a:t>
            </a:r>
            <a:r>
              <a:rPr dirty="0" smtClean="0" sz="1200" spc="0">
                <a:latin typeface="Times New Roman"/>
                <a:cs typeface="Times New Roman"/>
              </a:rPr>
              <a:t>im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l,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in 1</a:t>
            </a:r>
            <a:r>
              <a:rPr dirty="0" smtClean="0" sz="1200" spc="10">
                <a:latin typeface="Times New Roman"/>
                <a:cs typeface="Times New Roman"/>
              </a:rPr>
              <a:t>7</a:t>
            </a:r>
            <a:r>
              <a:rPr dirty="0" smtClean="0" sz="1200" spc="0">
                <a:latin typeface="Times New Roman"/>
                <a:cs typeface="Times New Roman"/>
              </a:rPr>
              <a:t>2.16.30.56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35"/>
              </a:spcBef>
              <a:buFont typeface="Wingdings"/>
              <a:buChar char=""/>
            </a:pPr>
            <a:endParaRPr sz="600"/>
          </a:p>
          <a:p>
            <a:pPr marL="241300">
              <a:lnSpc>
                <a:spcPct val="100000"/>
              </a:lnSpc>
            </a:pPr>
            <a:r>
              <a:rPr dirty="0" smtClean="0" sz="1200">
                <a:latin typeface="Wingdings"/>
                <a:cs typeface="Wingdings"/>
              </a:rPr>
              <a:t></a:t>
            </a:r>
            <a:r>
              <a:rPr dirty="0" smtClean="0" sz="1200">
                <a:latin typeface="Times New Roman"/>
                <a:cs typeface="Times New Roman"/>
              </a:rPr>
              <a:t> 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r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in 10101100.00010000.00011110.00111000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24"/>
              </a:spcBef>
            </a:pPr>
            <a:endParaRPr sz="600"/>
          </a:p>
          <a:p>
            <a:pPr marL="469900" indent="-228600">
              <a:lnSpc>
                <a:spcPct val="100000"/>
              </a:lnSpc>
              <a:buFont typeface="Wingdings"/>
              <a:buChar char=""/>
              <a:tabLst>
                <a:tab pos="469900" algn="l"/>
              </a:tabLst>
            </a:pPr>
            <a:r>
              <a:rPr dirty="0" smtClean="0" sz="1200" spc="-5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l,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in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C.</a:t>
            </a:r>
            <a:r>
              <a:rPr dirty="0" smtClean="0" sz="1200" spc="10">
                <a:latin typeface="Times New Roman"/>
                <a:cs typeface="Times New Roman"/>
              </a:rPr>
              <a:t>1</a:t>
            </a:r>
            <a:r>
              <a:rPr dirty="0" smtClean="0" sz="1200" spc="0">
                <a:latin typeface="Times New Roman"/>
                <a:cs typeface="Times New Roman"/>
              </a:rPr>
              <a:t>0.1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.38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28"/>
              </a:spcBef>
            </a:pPr>
            <a:endParaRPr sz="1000"/>
          </a:p>
          <a:p>
            <a:pPr algn="ctr" marR="254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B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to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 </a:t>
            </a:r>
            <a:r>
              <a:rPr dirty="0" smtClean="0" sz="1400" spc="-5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  <a:p>
            <a:pPr algn="just" marL="12700" marR="13970">
              <a:lnSpc>
                <a:spcPct val="143700"/>
              </a:lnSpc>
              <a:spcBef>
                <a:spcPts val="120"/>
              </a:spcBef>
            </a:pP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hum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k.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ussion,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uss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Pv4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0">
                <a:latin typeface="Times New Roman"/>
                <a:cs typeface="Times New Roman"/>
              </a:rPr>
              <a:t>ssin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his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ea</a:t>
            </a:r>
            <a:r>
              <a:rPr dirty="0" smtClean="0" sz="1200" spc="0">
                <a:latin typeface="Times New Roman"/>
                <a:cs typeface="Times New Roman"/>
              </a:rPr>
              <a:t>ns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each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int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ec</a:t>
            </a:r>
            <a:r>
              <a:rPr dirty="0" smtClean="0" sz="1200" spc="0">
                <a:latin typeface="Times New Roman"/>
                <a:cs typeface="Times New Roman"/>
              </a:rPr>
              <a:t>im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numb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0 to 255.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67"/>
              </a:spcBef>
            </a:pPr>
            <a:endParaRPr sz="1000"/>
          </a:p>
          <a:p>
            <a:pPr algn="just" marL="12700" marR="12700" indent="0">
              <a:lnSpc>
                <a:spcPct val="1439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numb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245,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100s,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-5">
                <a:latin typeface="Times New Roman"/>
                <a:cs typeface="Times New Roman"/>
              </a:rPr>
              <a:t>0</a:t>
            </a:r>
            <a:r>
              <a:rPr dirty="0" smtClean="0" baseline="38194" sz="1200" spc="7">
                <a:latin typeface="Times New Roman"/>
                <a:cs typeface="Times New Roman"/>
              </a:rPr>
              <a:t>2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position.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nts</a:t>
            </a:r>
            <a:r>
              <a:rPr dirty="0" smtClean="0" sz="1200" spc="0">
                <a:latin typeface="Times New Roman"/>
                <a:cs typeface="Times New Roman"/>
              </a:rPr>
              <a:t> 2*10</a:t>
            </a:r>
            <a:r>
              <a:rPr dirty="0" smtClean="0" baseline="38194" sz="1200" spc="0">
                <a:latin typeface="Times New Roman"/>
                <a:cs typeface="Times New Roman"/>
              </a:rPr>
              <a:t>2 </a:t>
            </a:r>
            <a:r>
              <a:rPr dirty="0" smtClean="0" baseline="38194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2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im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10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Position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1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sition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2</a:t>
            </a:r>
            <a:r>
              <a:rPr dirty="0" smtClean="0" sz="1200" spc="0">
                <a:latin typeface="Times New Roman"/>
                <a:cs typeface="Times New Roman"/>
              </a:rPr>
              <a:t> position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use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10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2.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posit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10 numb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245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nts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ollo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24"/>
              </a:spcBef>
            </a:pPr>
            <a:endParaRPr sz="600"/>
          </a:p>
          <a:p>
            <a:pPr algn="ctr" marR="635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245 =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2 * 10</a:t>
            </a:r>
            <a:r>
              <a:rPr dirty="0" smtClean="0" baseline="38194" sz="1200" spc="7">
                <a:latin typeface="Times New Roman"/>
                <a:cs typeface="Times New Roman"/>
              </a:rPr>
              <a:t>2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+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4 * 1</a:t>
            </a:r>
            <a:r>
              <a:rPr dirty="0" smtClean="0" sz="1200" spc="10">
                <a:latin typeface="Times New Roman"/>
                <a:cs typeface="Times New Roman"/>
              </a:rPr>
              <a:t>0</a:t>
            </a:r>
            <a:r>
              <a:rPr dirty="0" smtClean="0" baseline="38194" sz="1200" spc="7">
                <a:latin typeface="Times New Roman"/>
                <a:cs typeface="Times New Roman"/>
              </a:rPr>
              <a:t>1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+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5 * 10</a:t>
            </a:r>
            <a:r>
              <a:rPr dirty="0" smtClean="0" baseline="38194" sz="1200" spc="7">
                <a:latin typeface="Times New Roman"/>
                <a:cs typeface="Times New Roman"/>
              </a:rPr>
              <a:t>0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35"/>
              </a:spcBef>
            </a:pPr>
            <a:endParaRPr sz="600"/>
          </a:p>
          <a:p>
            <a:pPr algn="just" marL="12700" marR="5612765">
              <a:lnSpc>
                <a:spcPct val="10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Or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24"/>
              </a:spcBef>
            </a:pPr>
            <a:endParaRPr sz="600"/>
          </a:p>
          <a:p>
            <a:pPr algn="ctr" marR="254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245 =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2 * 100)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+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4 * 1</a:t>
            </a:r>
            <a:r>
              <a:rPr dirty="0" smtClean="0" sz="1200" spc="10">
                <a:latin typeface="Times New Roman"/>
                <a:cs typeface="Times New Roman"/>
              </a:rPr>
              <a:t>0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+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5 * 1)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593262"/>
            <a:ext cx="5786120" cy="8274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 indent="0">
              <a:lnSpc>
                <a:spcPct val="143100"/>
              </a:lnSpc>
            </a:pP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numb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m,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dix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2.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position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 po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2.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8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bit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numb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s,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positions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q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ntiti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 sho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n 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983" y="2710525"/>
            <a:ext cx="5786120" cy="31661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 indent="0">
              <a:lnSpc>
                <a:spcPct val="1437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sion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32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bit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Pv4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ss,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ou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nti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4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ke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up</a:t>
            </a:r>
            <a:r>
              <a:rPr dirty="0" smtClean="0" sz="1200" spc="0">
                <a:latin typeface="Times New Roman"/>
                <a:cs typeface="Times New Roman"/>
              </a:rPr>
              <a:t> this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ss.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ou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l.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 the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Pv4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1010</a:t>
            </a:r>
            <a:r>
              <a:rPr dirty="0" smtClean="0" sz="1200" spc="10">
                <a:latin typeface="Times New Roman"/>
                <a:cs typeface="Times New Roman"/>
              </a:rPr>
              <a:t>1</a:t>
            </a:r>
            <a:r>
              <a:rPr dirty="0" smtClean="0" sz="1200" spc="0">
                <a:latin typeface="Times New Roman"/>
                <a:cs typeface="Times New Roman"/>
              </a:rPr>
              <a:t>100000100000000010000010100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dott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ec</a:t>
            </a:r>
            <a:r>
              <a:rPr dirty="0" smtClean="0" sz="1200" spc="0">
                <a:latin typeface="Times New Roman"/>
                <a:cs typeface="Times New Roman"/>
              </a:rPr>
              <a:t>im</a:t>
            </a:r>
            <a:r>
              <a:rPr dirty="0" smtClean="0" sz="1200" spc="-5">
                <a:latin typeface="Times New Roman"/>
                <a:cs typeface="Times New Roman"/>
              </a:rPr>
              <a:t>al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ss. 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sion  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ts 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low</a:t>
            </a:r>
            <a:r>
              <a:rPr dirty="0" smtClean="0" sz="1200" spc="-5" b="1" i="1">
                <a:latin typeface="Times New Roman"/>
                <a:cs typeface="Times New Roman"/>
              </a:rPr>
              <a:t>-</a:t>
            </a:r>
            <a:r>
              <a:rPr dirty="0" smtClean="0" sz="1200" spc="0" b="1" i="1">
                <a:latin typeface="Times New Roman"/>
                <a:cs typeface="Times New Roman"/>
              </a:rPr>
              <a:t>o</a:t>
            </a:r>
            <a:r>
              <a:rPr dirty="0" smtClean="0" sz="1200" spc="-15" b="1" i="1">
                <a:latin typeface="Times New Roman"/>
                <a:cs typeface="Times New Roman"/>
              </a:rPr>
              <a:t>r</a:t>
            </a:r>
            <a:r>
              <a:rPr dirty="0" smtClean="0" sz="1200" spc="0" b="1" i="1">
                <a:latin typeface="Times New Roman"/>
                <a:cs typeface="Times New Roman"/>
              </a:rPr>
              <a:t>d</a:t>
            </a:r>
            <a:r>
              <a:rPr dirty="0" smtClean="0" sz="1200" spc="-5" b="1" i="1">
                <a:latin typeface="Times New Roman"/>
                <a:cs typeface="Times New Roman"/>
              </a:rPr>
              <a:t>e</a:t>
            </a:r>
            <a:r>
              <a:rPr dirty="0" smtClean="0" sz="1200" spc="0" b="1" i="1">
                <a:latin typeface="Times New Roman"/>
                <a:cs typeface="Times New Roman"/>
              </a:rPr>
              <a:t>r  bits</a:t>
            </a:r>
            <a:r>
              <a:rPr dirty="0" smtClean="0" sz="1200" spc="0">
                <a:latin typeface="Times New Roman"/>
                <a:cs typeface="Times New Roman"/>
              </a:rPr>
              <a:t>,  in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se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00010100, 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ontinu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up to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e.</a:t>
            </a:r>
            <a:endParaRPr sz="1200">
              <a:latin typeface="Times New Roman"/>
              <a:cs typeface="Times New Roman"/>
            </a:endParaRPr>
          </a:p>
          <a:p>
            <a:pPr marL="12700" marR="83820" indent="0">
              <a:lnSpc>
                <a:spcPts val="2080"/>
              </a:lnSpc>
              <a:spcBef>
                <a:spcPts val="160"/>
              </a:spcBef>
            </a:pPr>
            <a:r>
              <a:rPr dirty="0" smtClean="0" sz="120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 </a:t>
            </a:r>
            <a:r>
              <a:rPr dirty="0" smtClean="0" sz="1200" spc="0" b="1">
                <a:latin typeface="Times New Roman"/>
                <a:cs typeface="Times New Roman"/>
              </a:rPr>
              <a:t>1</a:t>
            </a:r>
            <a:r>
              <a:rPr dirty="0" smtClean="0" sz="1200" spc="-5" b="1">
                <a:latin typeface="Times New Roman"/>
                <a:cs typeface="Times New Roman"/>
              </a:rPr>
              <a:t>:</a:t>
            </a:r>
            <a:r>
              <a:rPr dirty="0" smtClean="0" sz="1200" spc="-5" b="1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ivide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32 bits into 4 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ts,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ollo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s: 10101100.00010000.00000100.00010100</a:t>
            </a:r>
            <a:r>
              <a:rPr dirty="0" smtClean="0" sz="1200" spc="0">
                <a:latin typeface="Times New Roman"/>
                <a:cs typeface="Times New Roman"/>
              </a:rPr>
              <a:t> St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 </a:t>
            </a:r>
            <a:r>
              <a:rPr dirty="0" smtClean="0" sz="1200" spc="0" b="1">
                <a:latin typeface="Times New Roman"/>
                <a:cs typeface="Times New Roman"/>
              </a:rPr>
              <a:t>2</a:t>
            </a:r>
            <a:r>
              <a:rPr dirty="0" smtClean="0" sz="1200" spc="-5" b="1">
                <a:latin typeface="Times New Roman"/>
                <a:cs typeface="Times New Roman"/>
              </a:rPr>
              <a:t>:</a:t>
            </a:r>
            <a:r>
              <a:rPr dirty="0" smtClean="0" sz="1200" spc="0" b="1">
                <a:latin typeface="Times New Roman"/>
                <a:cs typeface="Times New Roman"/>
              </a:rPr>
              <a:t>-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Conv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00010100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st,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in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1.</a:t>
            </a:r>
            <a:endParaRPr sz="1200">
              <a:latin typeface="Times New Roman"/>
              <a:cs typeface="Times New Roman"/>
            </a:endParaRPr>
          </a:p>
          <a:p>
            <a:pPr algn="just" marL="12700" marR="1000125">
              <a:lnSpc>
                <a:spcPct val="100000"/>
              </a:lnSpc>
              <a:spcBef>
                <a:spcPts val="445"/>
              </a:spcBef>
            </a:pPr>
            <a:r>
              <a:rPr dirty="0" smtClean="0" sz="120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 </a:t>
            </a:r>
            <a:r>
              <a:rPr dirty="0" smtClean="0" sz="1200" spc="0" b="1">
                <a:latin typeface="Times New Roman"/>
                <a:cs typeface="Times New Roman"/>
              </a:rPr>
              <a:t>3</a:t>
            </a:r>
            <a:r>
              <a:rPr dirty="0" smtClean="0" sz="1200" spc="-5" b="1">
                <a:latin typeface="Times New Roman"/>
                <a:cs typeface="Times New Roman"/>
              </a:rPr>
              <a:t>:</a:t>
            </a:r>
            <a:r>
              <a:rPr dirty="0" smtClean="0" sz="1200" spc="0" b="1">
                <a:latin typeface="Times New Roman"/>
                <a:cs typeface="Times New Roman"/>
              </a:rPr>
              <a:t>-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Conv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hi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is 00000100,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in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2.</a:t>
            </a:r>
            <a:endParaRPr sz="1200">
              <a:latin typeface="Times New Roman"/>
              <a:cs typeface="Times New Roman"/>
            </a:endParaRPr>
          </a:p>
          <a:p>
            <a:pPr marL="12700" marR="974090" indent="0">
              <a:lnSpc>
                <a:spcPct val="143300"/>
              </a:lnSpc>
              <a:spcBef>
                <a:spcPts val="10"/>
              </a:spcBef>
            </a:pPr>
            <a:r>
              <a:rPr dirty="0" smtClean="0" sz="120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 </a:t>
            </a:r>
            <a:r>
              <a:rPr dirty="0" smtClean="0" sz="1200" spc="0" b="1">
                <a:latin typeface="Times New Roman"/>
                <a:cs typeface="Times New Roman"/>
              </a:rPr>
              <a:t>4</a:t>
            </a:r>
            <a:r>
              <a:rPr dirty="0" smtClean="0" sz="1200" spc="-5" b="1">
                <a:latin typeface="Times New Roman"/>
                <a:cs typeface="Times New Roman"/>
              </a:rPr>
              <a:t>:</a:t>
            </a:r>
            <a:r>
              <a:rPr dirty="0" smtClean="0" sz="1200" spc="0" b="1">
                <a:latin typeface="Times New Roman"/>
                <a:cs typeface="Times New Roman"/>
              </a:rPr>
              <a:t>-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Continue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ting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10">
                <a:latin typeface="Times New Roman"/>
                <a:cs typeface="Times New Roman"/>
              </a:rPr>
              <a:t>0</a:t>
            </a:r>
            <a:r>
              <a:rPr dirty="0" smtClean="0" sz="1200" spc="0">
                <a:latin typeface="Times New Roman"/>
                <a:cs typeface="Times New Roman"/>
              </a:rPr>
              <a:t>0010000,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in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3.</a:t>
            </a:r>
            <a:r>
              <a:rPr dirty="0" smtClean="0" sz="1200" spc="0">
                <a:latin typeface="Times New Roman"/>
                <a:cs typeface="Times New Roman"/>
              </a:rPr>
              <a:t> St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 </a:t>
            </a:r>
            <a:r>
              <a:rPr dirty="0" smtClean="0" sz="1200" spc="0" b="1">
                <a:latin typeface="Times New Roman"/>
                <a:cs typeface="Times New Roman"/>
              </a:rPr>
              <a:t>5</a:t>
            </a:r>
            <a:r>
              <a:rPr dirty="0" smtClean="0" sz="1200" spc="-5" b="1">
                <a:latin typeface="Times New Roman"/>
                <a:cs typeface="Times New Roman"/>
              </a:rPr>
              <a:t>:</a:t>
            </a:r>
            <a:r>
              <a:rPr dirty="0" smtClean="0" sz="1200" spc="0" b="1">
                <a:latin typeface="Times New Roman"/>
                <a:cs typeface="Times New Roman"/>
              </a:rPr>
              <a:t>-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Conv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10101100,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s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in </a:t>
            </a:r>
            <a:r>
              <a:rPr dirty="0" smtClean="0" sz="1200" spc="-5">
                <a:latin typeface="Times New Roman"/>
                <a:cs typeface="Times New Roman"/>
              </a:rPr>
              <a:t>Ta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4.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35"/>
              </a:spcBef>
            </a:pPr>
            <a:endParaRPr sz="600"/>
          </a:p>
          <a:p>
            <a:pPr algn="just" marL="12700" marR="24257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 </a:t>
            </a:r>
            <a:r>
              <a:rPr dirty="0" smtClean="0" sz="1200" spc="0" b="1">
                <a:latin typeface="Times New Roman"/>
                <a:cs typeface="Times New Roman"/>
              </a:rPr>
              <a:t>6</a:t>
            </a:r>
            <a:r>
              <a:rPr dirty="0" smtClean="0" sz="1200" spc="-5" b="1">
                <a:latin typeface="Times New Roman"/>
                <a:cs typeface="Times New Roman"/>
              </a:rPr>
              <a:t>:</a:t>
            </a:r>
            <a:r>
              <a:rPr dirty="0" smtClean="0" sz="1200" spc="0" b="1">
                <a:latin typeface="Times New Roman"/>
                <a:cs typeface="Times New Roman"/>
              </a:rPr>
              <a:t>-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ite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n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our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numb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 dots 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ts, su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172.16.4.20.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24"/>
              </a:spcBef>
            </a:pPr>
            <a:endParaRPr sz="600"/>
          </a:p>
          <a:p>
            <a:pPr algn="ctr" marR="2540">
              <a:lnSpc>
                <a:spcPct val="10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Ta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36696" y="7653528"/>
            <a:ext cx="48577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Ta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40247" y="1828812"/>
            <a:ext cx="5486397" cy="8693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1040158" y="5961660"/>
            <a:ext cx="5486396" cy="13588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1040130" y="7933893"/>
            <a:ext cx="5486398" cy="139063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36696" y="789431"/>
            <a:ext cx="48577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Ta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3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36696" y="2775203"/>
            <a:ext cx="48577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Ta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4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7983" y="4663378"/>
            <a:ext cx="5786755" cy="44824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3335">
              <a:lnSpc>
                <a:spcPct val="144200"/>
              </a:lnSpc>
            </a:pP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</a:t>
            </a:r>
            <a:r>
              <a:rPr dirty="0" smtClean="0" sz="1200" spc="-15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num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101011000</a:t>
            </a:r>
            <a:r>
              <a:rPr dirty="0" smtClean="0" sz="1200" spc="10">
                <a:latin typeface="Times New Roman"/>
                <a:cs typeface="Times New Roman"/>
              </a:rPr>
              <a:t>0</a:t>
            </a:r>
            <a:r>
              <a:rPr dirty="0" smtClean="0" sz="1200" spc="0">
                <a:latin typeface="Times New Roman"/>
                <a:cs typeface="Times New Roman"/>
              </a:rPr>
              <a:t>0100000000010000010100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0">
                <a:latin typeface="Times New Roman"/>
                <a:cs typeface="Times New Roman"/>
              </a:rPr>
              <a:t> 172.16.4.20.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172.16.4.20 is mu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 to int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69"/>
              </a:spcBef>
            </a:pPr>
            <a:endParaRPr sz="1000"/>
          </a:p>
          <a:p>
            <a:pPr algn="just" marL="12700" marR="12700">
              <a:lnSpc>
                <a:spcPct val="1438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o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ke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sio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ou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individu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his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ins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sion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most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t.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ollo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ing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ps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sion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1</a:t>
            </a:r>
            <a:r>
              <a:rPr dirty="0" smtClean="0" sz="1200" spc="10">
                <a:latin typeface="Times New Roman"/>
                <a:cs typeface="Times New Roman"/>
              </a:rPr>
              <a:t>7</a:t>
            </a:r>
            <a:r>
              <a:rPr dirty="0" smtClean="0" sz="1200" spc="0">
                <a:latin typeface="Times New Roman"/>
                <a:cs typeface="Times New Roman"/>
              </a:rPr>
              <a:t>2,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sho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n in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6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10">
                <a:latin typeface="Times New Roman"/>
                <a:cs typeface="Times New Roman"/>
              </a:rPr>
              <a:t>2.</a:t>
            </a:r>
            <a:endParaRPr sz="1200">
              <a:latin typeface="Times New Roman"/>
              <a:cs typeface="Times New Roman"/>
            </a:endParaRPr>
          </a:p>
          <a:p>
            <a:pPr marL="12700" marR="13335" indent="0">
              <a:lnSpc>
                <a:spcPts val="2080"/>
              </a:lnSpc>
              <a:spcBef>
                <a:spcPts val="160"/>
              </a:spcBef>
            </a:pPr>
            <a:r>
              <a:rPr dirty="0" smtClean="0" sz="120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p1:-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use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172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128,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128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position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subt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128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*</a:t>
            </a:r>
            <a:r>
              <a:rPr dirty="0" smtClean="0" sz="1200" spc="0">
                <a:latin typeface="Times New Roman"/>
                <a:cs typeface="Times New Roman"/>
              </a:rPr>
              <a:t> 128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algn="just" marL="12700" marR="567690">
              <a:lnSpc>
                <a:spcPct val="100000"/>
              </a:lnSpc>
              <a:spcBef>
                <a:spcPts val="445"/>
              </a:spcBef>
            </a:pPr>
            <a:r>
              <a:rPr dirty="0" smtClean="0" sz="120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p2: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use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44 is 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64, pl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0 in 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64 position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subt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 0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0 * 64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36"/>
              </a:spcBef>
            </a:pPr>
            <a:endParaRPr sz="600"/>
          </a:p>
          <a:p>
            <a:pPr algn="just" marL="12700" marR="142875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p3: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use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44 is 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 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32, pl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 in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32 position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subt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 32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1 * 32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23"/>
              </a:spcBef>
            </a:pPr>
            <a:endParaRPr sz="600"/>
          </a:p>
          <a:p>
            <a:pPr algn="just" marL="12700" marR="531495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p4:-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use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12 is 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s 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16, pl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0 in 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16 position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subt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 0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0 * 16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35"/>
              </a:spcBef>
            </a:pPr>
            <a:endParaRPr sz="600"/>
          </a:p>
          <a:p>
            <a:pPr algn="just" marL="12700" marR="409575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p5:-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use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12 is 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 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8, pl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8 position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sub</a:t>
            </a:r>
            <a:r>
              <a:rPr dirty="0" smtClean="0" sz="1200" spc="-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 8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1 * 8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23"/>
              </a:spcBef>
            </a:pPr>
            <a:endParaRPr sz="600"/>
          </a:p>
          <a:p>
            <a:pPr algn="just" marL="12700" marR="485775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p6:-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use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4 is 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 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4, pl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 in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4 position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subt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 4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1 * 4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36"/>
              </a:spcBef>
            </a:pPr>
            <a:endParaRPr sz="600"/>
          </a:p>
          <a:p>
            <a:pPr algn="just" marL="12700" marR="833119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p7:-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use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0 is 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2, pl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0 in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position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subt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 0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0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* 2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23"/>
              </a:spcBef>
            </a:pPr>
            <a:endParaRPr sz="600"/>
          </a:p>
          <a:p>
            <a:pPr algn="just" marL="12700" marR="833119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p8:-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use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0 is 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1, pl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0 in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position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subt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 0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0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* 1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35"/>
              </a:spcBef>
            </a:pPr>
            <a:endParaRPr sz="600"/>
          </a:p>
          <a:p>
            <a:pPr algn="just" marL="12700" marR="4220845">
              <a:lnSpc>
                <a:spcPct val="10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: 172 =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10101100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23"/>
              </a:spcBef>
            </a:pPr>
            <a:endParaRPr sz="600"/>
          </a:p>
          <a:p>
            <a:pPr algn="just" marL="12700" marR="1374140">
              <a:lnSpc>
                <a:spcPct val="10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k:-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 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numb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16, 4, </a:t>
            </a:r>
            <a:r>
              <a:rPr dirty="0" smtClean="0" sz="1200" spc="10">
                <a:latin typeface="Times New Roman"/>
                <a:cs typeface="Times New Roman"/>
              </a:rPr>
              <a:t>2</a:t>
            </a:r>
            <a:r>
              <a:rPr dirty="0" smtClean="0" sz="1200" spc="0">
                <a:latin typeface="Times New Roman"/>
                <a:cs typeface="Times New Roman"/>
              </a:rPr>
              <a:t>0)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bin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numb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40104" y="1069270"/>
            <a:ext cx="5486398" cy="13671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1040155" y="3054286"/>
            <a:ext cx="5486400" cy="13569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6631" y="527811"/>
            <a:ext cx="4995545" cy="5302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52855">
              <a:lnSpc>
                <a:spcPct val="1000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d</a:t>
            </a:r>
            <a:r>
              <a:rPr dirty="0" smtClean="0" sz="1400" spc="-5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re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si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5" b="1">
                <a:latin typeface="Times New Roman"/>
                <a:cs typeface="Times New Roman"/>
              </a:rPr>
              <a:t>y</a:t>
            </a:r>
            <a:r>
              <a:rPr dirty="0" smtClean="0" sz="1400" spc="-5" b="1">
                <a:latin typeface="Times New Roman"/>
                <a:cs typeface="Times New Roman"/>
              </a:rPr>
              <a:t>p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 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f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-5" b="1">
                <a:latin typeface="Times New Roman"/>
                <a:cs typeface="Times New Roman"/>
              </a:rPr>
              <a:t>u</a:t>
            </a:r>
            <a:r>
              <a:rPr dirty="0" smtClean="0" sz="1400" spc="-5" b="1">
                <a:latin typeface="Times New Roman"/>
                <a:cs typeface="Times New Roman"/>
              </a:rPr>
              <a:t>n</a:t>
            </a:r>
            <a:r>
              <a:rPr dirty="0" smtClean="0" sz="1400" spc="5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5" b="1">
                <a:latin typeface="Times New Roman"/>
                <a:cs typeface="Times New Roman"/>
              </a:rPr>
              <a:t>on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19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-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U</a:t>
            </a:r>
            <a:r>
              <a:rPr dirty="0" smtClean="0" sz="1200" spc="0" b="1">
                <a:latin typeface="Times New Roman"/>
                <a:cs typeface="Times New Roman"/>
              </a:rPr>
              <a:t>ni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as</a:t>
            </a:r>
            <a:r>
              <a:rPr dirty="0" smtClean="0" sz="1200" spc="-5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: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 of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nding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 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host to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individu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host.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16583" y="3984243"/>
            <a:ext cx="548449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-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B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oad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as</a:t>
            </a:r>
            <a:r>
              <a:rPr dirty="0" smtClean="0" sz="1200" spc="-5" b="1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: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nding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host to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 hosts in t</a:t>
            </a:r>
            <a:r>
              <a:rPr dirty="0" smtClean="0" sz="1200" spc="-1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16583" y="7951215"/>
            <a:ext cx="552894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-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ul</a:t>
            </a:r>
            <a:r>
              <a:rPr dirty="0" smtClean="0" sz="1200" spc="-5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as</a:t>
            </a:r>
            <a:r>
              <a:rPr dirty="0" smtClean="0" sz="1200" spc="-5" b="1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: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nding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host to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p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hosts.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172766" y="1399071"/>
            <a:ext cx="3218764" cy="251242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1921738" y="4551606"/>
            <a:ext cx="3722912" cy="30658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4122419"/>
            <a:ext cx="5208905" cy="12439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382395">
              <a:lnSpc>
                <a:spcPct val="100000"/>
              </a:lnSpc>
            </a:pPr>
            <a:r>
              <a:rPr dirty="0" smtClean="0" sz="1200" b="1">
                <a:latin typeface="Times New Roman"/>
                <a:cs typeface="Times New Roman"/>
              </a:rPr>
              <a:t>Typ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 of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A</a:t>
            </a:r>
            <a:r>
              <a:rPr dirty="0" smtClean="0" sz="1200" spc="-10" b="1">
                <a:latin typeface="Times New Roman"/>
                <a:cs typeface="Times New Roman"/>
              </a:rPr>
              <a:t>d</a:t>
            </a:r>
            <a:r>
              <a:rPr dirty="0" smtClean="0" sz="1200" spc="0" b="1">
                <a:latin typeface="Times New Roman"/>
                <a:cs typeface="Times New Roman"/>
              </a:rPr>
              <a:t>d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ss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 in an I</a:t>
            </a:r>
            <a:r>
              <a:rPr dirty="0" smtClean="0" sz="1200" spc="-15" b="1">
                <a:latin typeface="Times New Roman"/>
                <a:cs typeface="Times New Roman"/>
              </a:rPr>
              <a:t>P</a:t>
            </a:r>
            <a:r>
              <a:rPr dirty="0" smtClean="0" sz="1200" spc="0" b="1">
                <a:latin typeface="Times New Roman"/>
                <a:cs typeface="Times New Roman"/>
              </a:rPr>
              <a:t>v4 </a:t>
            </a:r>
            <a:r>
              <a:rPr dirty="0" smtClean="0" sz="1200" spc="-5" b="1">
                <a:latin typeface="Times New Roman"/>
                <a:cs typeface="Times New Roman"/>
              </a:rPr>
              <a:t>N</a:t>
            </a:r>
            <a:r>
              <a:rPr dirty="0" smtClean="0" sz="1200" spc="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t</a:t>
            </a:r>
            <a:r>
              <a:rPr dirty="0" smtClean="0" sz="1200" spc="5" b="1">
                <a:latin typeface="Times New Roman"/>
                <a:cs typeface="Times New Roman"/>
              </a:rPr>
              <a:t>w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k 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ange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9"/>
              </a:spcBef>
            </a:pPr>
            <a:endParaRPr sz="550"/>
          </a:p>
          <a:p>
            <a:pPr marL="12700">
              <a:lnSpc>
                <a:spcPct val="100000"/>
              </a:lnSpc>
            </a:pP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ithin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Pv4 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k, 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of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36"/>
              </a:spcBef>
            </a:pPr>
            <a:endParaRPr sz="600"/>
          </a:p>
          <a:p>
            <a:pPr marL="142240" indent="-129539">
              <a:lnSpc>
                <a:spcPct val="100000"/>
              </a:lnSpc>
              <a:buFont typeface="Times New Roman"/>
              <a:buChar char="■"/>
              <a:tabLst>
                <a:tab pos="142240" algn="l"/>
              </a:tabLst>
            </a:pPr>
            <a:r>
              <a:rPr dirty="0" smtClean="0" sz="1200" spc="-5" b="1">
                <a:latin typeface="Times New Roman"/>
                <a:cs typeface="Times New Roman"/>
              </a:rPr>
              <a:t>Net</a:t>
            </a:r>
            <a:r>
              <a:rPr dirty="0" smtClean="0" sz="1200" spc="5" b="1">
                <a:latin typeface="Times New Roman"/>
                <a:cs typeface="Times New Roman"/>
              </a:rPr>
              <a:t>w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k add</a:t>
            </a:r>
            <a:r>
              <a:rPr dirty="0" smtClean="0" sz="1200" spc="-5" b="1">
                <a:latin typeface="Times New Roman"/>
                <a:cs typeface="Times New Roman"/>
              </a:rPr>
              <a:t>re</a:t>
            </a:r>
            <a:r>
              <a:rPr dirty="0" smtClean="0" sz="1200" spc="0" b="1">
                <a:latin typeface="Times New Roman"/>
                <a:cs typeface="Times New Roman"/>
              </a:rPr>
              <a:t>ss: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5">
                <a:latin typeface="Times New Roman"/>
                <a:cs typeface="Times New Roman"/>
              </a:rPr>
              <a:t>ad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 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fer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24"/>
              </a:spcBef>
              <a:buFont typeface="Times New Roman"/>
              <a:buChar char="■"/>
            </a:pPr>
            <a:endParaRPr sz="600"/>
          </a:p>
          <a:p>
            <a:pPr marL="142240" indent="-129539">
              <a:lnSpc>
                <a:spcPct val="100000"/>
              </a:lnSpc>
              <a:buFont typeface="Times New Roman"/>
              <a:buChar char="■"/>
              <a:tabLst>
                <a:tab pos="142240" algn="l"/>
              </a:tabLst>
            </a:pPr>
            <a:r>
              <a:rPr dirty="0" smtClean="0" sz="1200" spc="0" b="1">
                <a:latin typeface="Times New Roman"/>
                <a:cs typeface="Times New Roman"/>
              </a:rPr>
              <a:t>B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oad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ast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add</a:t>
            </a:r>
            <a:r>
              <a:rPr dirty="0" smtClean="0" sz="1200" spc="-5" b="1">
                <a:latin typeface="Times New Roman"/>
                <a:cs typeface="Times New Roman"/>
              </a:rPr>
              <a:t>re</a:t>
            </a:r>
            <a:r>
              <a:rPr dirty="0" smtClean="0" sz="1200" spc="0" b="1">
                <a:latin typeface="Times New Roman"/>
                <a:cs typeface="Times New Roman"/>
              </a:rPr>
              <a:t>ss: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 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to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 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 hosts in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35"/>
              </a:spcBef>
              <a:buFont typeface="Times New Roman"/>
              <a:buChar char="■"/>
            </a:pPr>
            <a:endParaRPr sz="600"/>
          </a:p>
          <a:p>
            <a:pPr marL="142240" indent="-129539">
              <a:lnSpc>
                <a:spcPct val="100000"/>
              </a:lnSpc>
              <a:buFont typeface="Times New Roman"/>
              <a:buChar char="■"/>
              <a:tabLst>
                <a:tab pos="142240" algn="l"/>
              </a:tabLst>
            </a:pPr>
            <a:r>
              <a:rPr dirty="0" smtClean="0" sz="1200" spc="0" b="1">
                <a:latin typeface="Times New Roman"/>
                <a:cs typeface="Times New Roman"/>
              </a:rPr>
              <a:t>Host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add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ss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s: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ni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st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ne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the</a:t>
            </a:r>
            <a:r>
              <a:rPr dirty="0" smtClean="0" sz="1200" spc="-5">
                <a:latin typeface="Times New Roman"/>
                <a:cs typeface="Times New Roman"/>
              </a:rPr>
              <a:t> e</a:t>
            </a:r>
            <a:r>
              <a:rPr dirty="0" smtClean="0" sz="1200" spc="0">
                <a:latin typeface="Times New Roman"/>
                <a:cs typeface="Times New Roman"/>
              </a:rPr>
              <a:t>nd 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ce</a:t>
            </a:r>
            <a:r>
              <a:rPr dirty="0" smtClean="0" sz="1200" spc="0">
                <a:latin typeface="Times New Roman"/>
                <a:cs typeface="Times New Roman"/>
              </a:rPr>
              <a:t>s in 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983" y="8490720"/>
            <a:ext cx="5783580" cy="12903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1270">
              <a:lnSpc>
                <a:spcPct val="1000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5" b="1">
                <a:latin typeface="Times New Roman"/>
                <a:cs typeface="Times New Roman"/>
              </a:rPr>
              <a:t>wo</a:t>
            </a:r>
            <a:r>
              <a:rPr dirty="0" smtClean="0" sz="1400" spc="0" b="1">
                <a:latin typeface="Times New Roman"/>
                <a:cs typeface="Times New Roman"/>
              </a:rPr>
              <a:t>rk</a:t>
            </a:r>
            <a:r>
              <a:rPr dirty="0" smtClean="0" sz="1400" spc="-30" b="1">
                <a:latin typeface="Times New Roman"/>
                <a:cs typeface="Times New Roman"/>
              </a:rPr>
              <a:t> 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-5" b="1">
                <a:latin typeface="Times New Roman"/>
                <a:cs typeface="Times New Roman"/>
              </a:rPr>
              <a:t>d</a:t>
            </a:r>
            <a:r>
              <a:rPr dirty="0" smtClean="0" sz="1400" spc="-5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re</a:t>
            </a:r>
            <a:r>
              <a:rPr dirty="0" smtClean="0" sz="1400" spc="5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endParaRPr sz="1400">
              <a:latin typeface="Times New Roman"/>
              <a:cs typeface="Times New Roman"/>
            </a:endParaRPr>
          </a:p>
          <a:p>
            <a:pPr algn="just" marL="12700" marR="12700" indent="0">
              <a:lnSpc>
                <a:spcPct val="143600"/>
              </a:lnSpc>
              <a:spcBef>
                <a:spcPts val="110"/>
              </a:spcBef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n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twork </a:t>
            </a:r>
            <a:r>
              <a:rPr dirty="0" smtClean="0" sz="1200" spc="-10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addr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ss</a:t>
            </a:r>
            <a:r>
              <a:rPr dirty="0" smtClean="0" sz="1200" spc="0">
                <a:latin typeface="Times New Roman"/>
                <a:cs typeface="Times New Roman"/>
              </a:rPr>
              <a:t>—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lso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umb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—uniqu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k.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2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hine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ss.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 the 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P 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 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172.16.</a:t>
            </a:r>
            <a:r>
              <a:rPr dirty="0" smtClean="0" sz="1200" spc="10">
                <a:latin typeface="Times New Roman"/>
                <a:cs typeface="Times New Roman"/>
              </a:rPr>
              <a:t>3</a:t>
            </a:r>
            <a:r>
              <a:rPr dirty="0" smtClean="0" sz="1200" spc="0">
                <a:latin typeface="Times New Roman"/>
                <a:cs typeface="Times New Roman"/>
              </a:rPr>
              <a:t>0.56, 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172.16 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 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ss. 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low</a:t>
            </a:r>
            <a:r>
              <a:rPr dirty="0" smtClean="0" sz="1200" spc="0">
                <a:latin typeface="Times New Roman"/>
                <a:cs typeface="Times New Roman"/>
              </a:rPr>
              <a:t> summ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the</a:t>
            </a:r>
            <a:r>
              <a:rPr dirty="0" smtClean="0" sz="1200" spc="-5">
                <a:latin typeface="Times New Roman"/>
                <a:cs typeface="Times New Roman"/>
              </a:rPr>
              <a:t> c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992376" y="543345"/>
            <a:ext cx="3574663" cy="32432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040311" y="5713402"/>
            <a:ext cx="5486396" cy="239077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5760719"/>
            <a:ext cx="5786120" cy="3872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1270">
              <a:lnSpc>
                <a:spcPct val="100000"/>
              </a:lnSpc>
            </a:pP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lass A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A</a:t>
            </a:r>
            <a:r>
              <a:rPr dirty="0" smtClean="0" sz="1200" spc="0" b="1">
                <a:latin typeface="Times New Roman"/>
                <a:cs typeface="Times New Roman"/>
              </a:rPr>
              <a:t>dd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ss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  <a:p>
            <a:pPr marL="12700" marR="14604">
              <a:lnSpc>
                <a:spcPts val="2080"/>
              </a:lnSpc>
              <a:spcBef>
                <a:spcPts val="135"/>
              </a:spcBef>
            </a:pP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ss,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st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th</a:t>
            </a:r>
            <a:r>
              <a:rPr dirty="0" smtClean="0" sz="1200" spc="-5">
                <a:latin typeface="Times New Roman"/>
                <a:cs typeface="Times New Roman"/>
              </a:rPr>
              <a:t>ree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ining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host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s.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is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oll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s:</a:t>
            </a:r>
            <a:endParaRPr sz="1200">
              <a:latin typeface="Times New Roman"/>
              <a:cs typeface="Times New Roman"/>
            </a:endParaRPr>
          </a:p>
          <a:p>
            <a:pPr algn="ctr" marR="0">
              <a:lnSpc>
                <a:spcPct val="100000"/>
              </a:lnSpc>
              <a:spcBef>
                <a:spcPts val="445"/>
              </a:spcBef>
            </a:pPr>
            <a:r>
              <a:rPr dirty="0" smtClean="0" sz="1200" i="1">
                <a:latin typeface="Times New Roman"/>
                <a:cs typeface="Times New Roman"/>
              </a:rPr>
              <a:t>n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twor</a:t>
            </a:r>
            <a:r>
              <a:rPr dirty="0" smtClean="0" sz="1200" spc="-5" i="1">
                <a:latin typeface="Times New Roman"/>
                <a:cs typeface="Times New Roman"/>
              </a:rPr>
              <a:t>k</a:t>
            </a:r>
            <a:r>
              <a:rPr dirty="0" smtClean="0" sz="1200" spc="0" i="1">
                <a:latin typeface="Times New Roman"/>
                <a:cs typeface="Times New Roman"/>
              </a:rPr>
              <a:t>.host.host.host</a:t>
            </a:r>
            <a:endParaRPr sz="1200">
              <a:latin typeface="Times New Roman"/>
              <a:cs typeface="Times New Roman"/>
            </a:endParaRPr>
          </a:p>
          <a:p>
            <a:pPr algn="just" marL="12700" marR="12700">
              <a:lnSpc>
                <a:spcPct val="143800"/>
              </a:lnSpc>
              <a:spcBef>
                <a:spcPts val="5"/>
              </a:spcBef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49.22.102.70,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49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22.102.70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the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host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ss.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2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hine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ould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distin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tive</a:t>
            </a:r>
            <a:r>
              <a:rPr dirty="0" smtClean="0" sz="1200" spc="0">
                <a:latin typeface="Times New Roman"/>
                <a:cs typeface="Times New Roman"/>
              </a:rPr>
              <a:t> 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49.</a:t>
            </a:r>
            <a:endParaRPr sz="1200">
              <a:latin typeface="Times New Roman"/>
              <a:cs typeface="Times New Roman"/>
            </a:endParaRPr>
          </a:p>
          <a:p>
            <a:pPr marL="12700" marR="3293745">
              <a:lnSpc>
                <a:spcPts val="2080"/>
              </a:lnSpc>
              <a:spcBef>
                <a:spcPts val="160"/>
              </a:spcBef>
            </a:pPr>
            <a:r>
              <a:rPr dirty="0" smtClean="0" sz="1200">
                <a:latin typeface="Times New Roman"/>
                <a:cs typeface="Times New Roman"/>
              </a:rPr>
              <a:t>Consid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ollo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ing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ss:</a:t>
            </a:r>
            <a:r>
              <a:rPr dirty="0" smtClean="0" sz="1200" spc="0">
                <a:latin typeface="Times New Roman"/>
                <a:cs typeface="Times New Roman"/>
              </a:rPr>
              <a:t> 0xxxxxxx</a:t>
            </a:r>
            <a:endParaRPr sz="1200">
              <a:latin typeface="Times New Roman"/>
              <a:cs typeface="Times New Roman"/>
            </a:endParaRPr>
          </a:p>
          <a:p>
            <a:pPr algn="just" marL="12700" marR="14604">
              <a:lnSpc>
                <a:spcPct val="100000"/>
              </a:lnSpc>
              <a:spcBef>
                <a:spcPts val="445"/>
              </a:spcBef>
            </a:pP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f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7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bits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f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on,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’</a:t>
            </a:r>
            <a:r>
              <a:rPr dirty="0" smtClean="0" sz="1200" spc="0">
                <a:latin typeface="Times New Roman"/>
                <a:cs typeface="Times New Roman"/>
              </a:rPr>
              <a:t>ll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ind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  <a:p>
            <a:pPr marL="12700" marR="4483735">
              <a:lnSpc>
                <a:spcPct val="143300"/>
              </a:lnSpc>
              <a:spcBef>
                <a:spcPts val="10"/>
              </a:spcBef>
            </a:pPr>
            <a:r>
              <a:rPr dirty="0" smtClean="0" sz="120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s:</a:t>
            </a:r>
            <a:r>
              <a:rPr dirty="0" smtClean="0" sz="1200" spc="0">
                <a:latin typeface="Times New Roman"/>
                <a:cs typeface="Times New Roman"/>
              </a:rPr>
              <a:t> 00000000 =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0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35"/>
              </a:spcBef>
            </a:pPr>
            <a:endParaRPr sz="600"/>
          </a:p>
          <a:p>
            <a:pPr algn="just" marL="12700" marR="4773295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01111111 =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127</a:t>
            </a:r>
            <a:endParaRPr sz="1200">
              <a:latin typeface="Times New Roman"/>
              <a:cs typeface="Times New Roman"/>
            </a:endParaRPr>
          </a:p>
          <a:p>
            <a:pPr marL="12700" marR="14604" indent="0">
              <a:lnSpc>
                <a:spcPts val="2080"/>
              </a:lnSpc>
              <a:spcBef>
                <a:spcPts val="160"/>
              </a:spcBef>
            </a:pPr>
            <a:r>
              <a:rPr dirty="0" smtClean="0" sz="1200">
                <a:latin typeface="Times New Roman"/>
                <a:cs typeface="Times New Roman"/>
              </a:rPr>
              <a:t>So,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0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127,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’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ssor</a:t>
            </a:r>
            <a:r>
              <a:rPr dirty="0" smtClean="0" sz="1200" spc="0">
                <a:latin typeface="Times New Roman"/>
                <a:cs typeface="Times New Roman"/>
              </a:rPr>
              <a:t> mo</a:t>
            </a:r>
            <a:r>
              <a:rPr dirty="0" smtClean="0" sz="1200" spc="-5">
                <a:latin typeface="Times New Roman"/>
                <a:cs typeface="Times New Roman"/>
              </a:rPr>
              <a:t>re.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92922" y="543907"/>
            <a:ext cx="3985919" cy="27887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1041019" y="3416836"/>
            <a:ext cx="5486398" cy="200786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87983" y="525779"/>
            <a:ext cx="251460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ind the</a:t>
            </a:r>
            <a:r>
              <a:rPr dirty="0" smtClean="0" sz="1200" spc="-5">
                <a:latin typeface="Times New Roman"/>
                <a:cs typeface="Times New Roman"/>
              </a:rPr>
              <a:t> c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-5">
                <a:latin typeface="Times New Roman"/>
                <a:cs typeface="Times New Roman"/>
              </a:rPr>
              <a:t> eac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7983" y="1577340"/>
            <a:ext cx="5786755" cy="65043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525526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Solution</a:t>
            </a:r>
            <a:endParaRPr sz="1200">
              <a:latin typeface="Times New Roman"/>
              <a:cs typeface="Times New Roman"/>
            </a:endParaRPr>
          </a:p>
          <a:p>
            <a:pPr marL="241300" indent="0">
              <a:lnSpc>
                <a:spcPts val="1380"/>
              </a:lnSpc>
              <a:buFont typeface="Times New Roman"/>
              <a:buAutoNum type="alphaUcPeriod"/>
              <a:tabLst>
                <a:tab pos="469900" algn="l"/>
              </a:tabLst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st bit is 0.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his is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ss.</a:t>
            </a:r>
            <a:endParaRPr sz="1200">
              <a:latin typeface="Times New Roman"/>
              <a:cs typeface="Times New Roman"/>
            </a:endParaRPr>
          </a:p>
          <a:p>
            <a:pPr marL="241300" marR="1477645">
              <a:lnSpc>
                <a:spcPts val="1370"/>
              </a:lnSpc>
              <a:spcBef>
                <a:spcPts val="40"/>
              </a:spcBef>
              <a:buFont typeface="Times New Roman"/>
              <a:buAutoNum type="alphaUcPeriod"/>
              <a:tabLst>
                <a:tab pos="469900" algn="l"/>
              </a:tabLst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st 2 bits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1; 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 bit is 0.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his is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 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ss.</a:t>
            </a:r>
            <a:r>
              <a:rPr dirty="0" smtClean="0" sz="1200" spc="0">
                <a:latin typeface="Times New Roman"/>
                <a:cs typeface="Times New Roman"/>
              </a:rPr>
              <a:t> C-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st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-40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14;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 is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241300">
              <a:lnSpc>
                <a:spcPts val="1345"/>
              </a:lnSpc>
            </a:pP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-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st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-40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is 252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 is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56"/>
              </a:spcBef>
            </a:pPr>
            <a:endParaRPr sz="1300"/>
          </a:p>
          <a:p>
            <a:pPr algn="ctr" marR="3810">
              <a:lnSpc>
                <a:spcPct val="100000"/>
              </a:lnSpc>
            </a:pP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lass B </a:t>
            </a:r>
            <a:r>
              <a:rPr dirty="0" smtClean="0" sz="1200" spc="-5" b="1">
                <a:latin typeface="Times New Roman"/>
                <a:cs typeface="Times New Roman"/>
              </a:rPr>
              <a:t>A</a:t>
            </a:r>
            <a:r>
              <a:rPr dirty="0" smtClean="0" sz="1200" spc="0" b="1">
                <a:latin typeface="Times New Roman"/>
                <a:cs typeface="Times New Roman"/>
              </a:rPr>
              <a:t>dd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ss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  <a:p>
            <a:pPr algn="just" marL="12700" marR="15875">
              <a:lnSpc>
                <a:spcPts val="2060"/>
              </a:lnSpc>
              <a:spcBef>
                <a:spcPts val="165"/>
              </a:spcBef>
            </a:pP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ss,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st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0">
                <a:latin typeface="Times New Roman"/>
                <a:cs typeface="Times New Roman"/>
              </a:rPr>
              <a:t> 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-40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host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is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ollo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s:</a:t>
            </a:r>
            <a:endParaRPr sz="1200">
              <a:latin typeface="Times New Roman"/>
              <a:cs typeface="Times New Roman"/>
            </a:endParaRPr>
          </a:p>
          <a:p>
            <a:pPr algn="ctr" marR="1905">
              <a:lnSpc>
                <a:spcPct val="100000"/>
              </a:lnSpc>
              <a:spcBef>
                <a:spcPts val="464"/>
              </a:spcBef>
            </a:pPr>
            <a:r>
              <a:rPr dirty="0" smtClean="0" sz="1200" i="1">
                <a:latin typeface="Times New Roman"/>
                <a:cs typeface="Times New Roman"/>
              </a:rPr>
              <a:t>n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twor</a:t>
            </a:r>
            <a:r>
              <a:rPr dirty="0" smtClean="0" sz="1200" spc="-5" i="1">
                <a:latin typeface="Times New Roman"/>
                <a:cs typeface="Times New Roman"/>
              </a:rPr>
              <a:t>k</a:t>
            </a:r>
            <a:r>
              <a:rPr dirty="0" smtClean="0" sz="1200" spc="0" i="1">
                <a:latin typeface="Times New Roman"/>
                <a:cs typeface="Times New Roman"/>
              </a:rPr>
              <a:t>.n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twor</a:t>
            </a:r>
            <a:r>
              <a:rPr dirty="0" smtClean="0" sz="1200" spc="-5" i="1">
                <a:latin typeface="Times New Roman"/>
                <a:cs typeface="Times New Roman"/>
              </a:rPr>
              <a:t>k</a:t>
            </a:r>
            <a:r>
              <a:rPr dirty="0" smtClean="0" sz="1200" spc="0" i="1">
                <a:latin typeface="Times New Roman"/>
                <a:cs typeface="Times New Roman"/>
              </a:rPr>
              <a:t>.host.host</a:t>
            </a:r>
            <a:endParaRPr sz="1200">
              <a:latin typeface="Times New Roman"/>
              <a:cs typeface="Times New Roman"/>
            </a:endParaRPr>
          </a:p>
          <a:p>
            <a:pPr algn="just" marL="12700" marR="12700">
              <a:lnSpc>
                <a:spcPts val="2080"/>
              </a:lnSpc>
              <a:spcBef>
                <a:spcPts val="160"/>
              </a:spcBef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P 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 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172.16.30.5</a:t>
            </a:r>
            <a:r>
              <a:rPr dirty="0" smtClean="0" sz="1200" spc="10">
                <a:latin typeface="Times New Roman"/>
                <a:cs typeface="Times New Roman"/>
              </a:rPr>
              <a:t>6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 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 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172.16 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host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 is 30.56.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47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algn="ctr" marR="1905">
              <a:lnSpc>
                <a:spcPct val="100000"/>
              </a:lnSpc>
            </a:pP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lass C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A</a:t>
            </a:r>
            <a:r>
              <a:rPr dirty="0" smtClean="0" sz="1200" spc="0" b="1">
                <a:latin typeface="Times New Roman"/>
                <a:cs typeface="Times New Roman"/>
              </a:rPr>
              <a:t>dd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ss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  <a:p>
            <a:pPr algn="just" marL="12700" marR="13970">
              <a:lnSpc>
                <a:spcPts val="2080"/>
              </a:lnSpc>
              <a:spcBef>
                <a:spcPts val="135"/>
              </a:spcBef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st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3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-40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 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ss,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 on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host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0">
                <a:latin typeface="Times New Roman"/>
                <a:cs typeface="Times New Roman"/>
              </a:rPr>
              <a:t>ss. </a:t>
            </a:r>
            <a:r>
              <a:rPr dirty="0" smtClean="0" sz="1200" spc="5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’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t:</a:t>
            </a:r>
            <a:endParaRPr sz="1200">
              <a:latin typeface="Times New Roman"/>
              <a:cs typeface="Times New Roman"/>
            </a:endParaRPr>
          </a:p>
          <a:p>
            <a:pPr algn="ctr" marR="1905">
              <a:lnSpc>
                <a:spcPct val="100000"/>
              </a:lnSpc>
              <a:spcBef>
                <a:spcPts val="445"/>
              </a:spcBef>
            </a:pPr>
            <a:r>
              <a:rPr dirty="0" smtClean="0" sz="120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k.n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k.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k.host</a:t>
            </a:r>
            <a:endParaRPr sz="1200">
              <a:latin typeface="Times New Roman"/>
              <a:cs typeface="Times New Roman"/>
            </a:endParaRPr>
          </a:p>
          <a:p>
            <a:pPr algn="just" marL="12700" marR="13970">
              <a:lnSpc>
                <a:spcPct val="143600"/>
              </a:lnSpc>
              <a:spcBef>
                <a:spcPts val="5"/>
              </a:spcBef>
            </a:pP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sing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192.168.100.102,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192.168.100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ndthe</a:t>
            </a:r>
            <a:r>
              <a:rPr dirty="0" smtClean="0" sz="1200" spc="0">
                <a:latin typeface="Times New Roman"/>
                <a:cs typeface="Times New Roman"/>
              </a:rPr>
              <a:t> host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102</a:t>
            </a:r>
            <a:r>
              <a:rPr dirty="0" smtClean="0" sz="1200" spc="10">
                <a:latin typeface="Times New Roman"/>
                <a:cs typeface="Times New Roman"/>
              </a:rPr>
              <a:t>.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ss,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bit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positions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 bin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 110.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ollo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s: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3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s,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24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bits,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minus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3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positions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21 positions.</a:t>
            </a:r>
            <a:r>
              <a:rPr dirty="0" smtClean="0" sz="1200" spc="-5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221, or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2,097,152, 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ossible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 C 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23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algn="ctr" marR="1905">
              <a:lnSpc>
                <a:spcPct val="100000"/>
              </a:lnSpc>
            </a:pP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lass D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a</a:t>
            </a:r>
            <a:r>
              <a:rPr dirty="0" smtClean="0" sz="1200" spc="0" b="1">
                <a:latin typeface="Times New Roman"/>
                <a:cs typeface="Times New Roman"/>
              </a:rPr>
              <a:t>nd E </a:t>
            </a:r>
            <a:r>
              <a:rPr dirty="0" smtClean="0" sz="1200" spc="-5" b="1">
                <a:latin typeface="Times New Roman"/>
                <a:cs typeface="Times New Roman"/>
              </a:rPr>
              <a:t>A</a:t>
            </a:r>
            <a:r>
              <a:rPr dirty="0" smtClean="0" sz="1200" spc="-10" b="1">
                <a:latin typeface="Times New Roman"/>
                <a:cs typeface="Times New Roman"/>
              </a:rPr>
              <a:t>d</a:t>
            </a:r>
            <a:r>
              <a:rPr dirty="0" smtClean="0" sz="1200" spc="0" b="1">
                <a:latin typeface="Times New Roman"/>
                <a:cs typeface="Times New Roman"/>
              </a:rPr>
              <a:t>d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ss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  <a:p>
            <a:pPr algn="just" marL="12700" marR="12700">
              <a:lnSpc>
                <a:spcPts val="2060"/>
              </a:lnSpc>
              <a:spcBef>
                <a:spcPts val="165"/>
              </a:spcBef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224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255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ks.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224–239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multi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 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 Cl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  E 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240–255) 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ic 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pos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s. 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ut  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15">
                <a:latin typeface="Times New Roman"/>
                <a:cs typeface="Times New Roman"/>
              </a:rPr>
              <a:t>e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’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endParaRPr sz="1200">
              <a:latin typeface="Times New Roman"/>
              <a:cs typeface="Times New Roman"/>
            </a:endParaRPr>
          </a:p>
          <a:p>
            <a:pPr algn="just" marL="12700" marR="14604">
              <a:lnSpc>
                <a:spcPts val="2060"/>
              </a:lnSpc>
              <a:spcBef>
                <a:spcPts val="15"/>
              </a:spcBef>
            </a:pPr>
            <a:r>
              <a:rPr dirty="0" smtClean="0" sz="1200">
                <a:latin typeface="Times New Roman"/>
                <a:cs typeface="Times New Roman"/>
              </a:rPr>
              <a:t>b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ond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book,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’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oing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into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il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bout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ou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</a:t>
            </a:r>
            <a:r>
              <a:rPr dirty="0" smtClean="0" sz="1200" spc="0">
                <a:latin typeface="Times New Roman"/>
                <a:cs typeface="Times New Roman"/>
              </a:rPr>
              <a:t> 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to know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lti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 224</a:t>
            </a:r>
            <a:r>
              <a:rPr dirty="0" smtClean="0" sz="1200" spc="10">
                <a:latin typeface="Times New Roman"/>
                <a:cs typeface="Times New Roman"/>
              </a:rPr>
              <a:t>.</a:t>
            </a:r>
            <a:r>
              <a:rPr dirty="0" smtClean="0" sz="1200" spc="0">
                <a:latin typeface="Times New Roman"/>
                <a:cs typeface="Times New Roman"/>
              </a:rPr>
              <a:t>0.0.0 th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ou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h239.255.2</a:t>
            </a:r>
            <a:r>
              <a:rPr dirty="0" smtClean="0" sz="1200" spc="10">
                <a:latin typeface="Times New Roman"/>
                <a:cs typeface="Times New Roman"/>
              </a:rPr>
              <a:t>5</a:t>
            </a:r>
            <a:r>
              <a:rPr dirty="0" smtClean="0" sz="1200" spc="0">
                <a:latin typeface="Times New Roman"/>
                <a:cs typeface="Times New Roman"/>
              </a:rPr>
              <a:t>5.255.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103883" y="707947"/>
          <a:ext cx="2832100" cy="7645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9938"/>
                <a:gridCol w="2612161"/>
              </a:tblGrid>
              <a:tr h="186689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65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00000001 00001011 00001011 11101111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5259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65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11000001 10000011 00011011 11111111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5259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C-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65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14.23.120.8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27329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65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252.5.15.111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527303"/>
            <a:ext cx="2768600" cy="4572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ot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s:-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24"/>
              </a:spcBef>
            </a:pPr>
            <a:endParaRPr sz="600"/>
          </a:p>
          <a:p>
            <a:pPr marL="2413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1- 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Defa</a:t>
            </a:r>
            <a:r>
              <a:rPr dirty="0" smtClean="0" sz="1200" spc="0">
                <a:latin typeface="Times New Roman"/>
                <a:cs typeface="Times New Roman"/>
              </a:rPr>
              <a:t>ult 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sks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c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5">
                <a:latin typeface="Times New Roman"/>
                <a:cs typeface="Times New Roman"/>
              </a:rPr>
              <a:t>ad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0">
                <a:latin typeface="Times New Roman"/>
                <a:cs typeface="Times New Roman"/>
              </a:rPr>
              <a:t>ssi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41097" y="1070266"/>
            <a:ext cx="5486397" cy="11766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NS</dc:creator>
  <dcterms:created xsi:type="dcterms:W3CDTF">2018-11-10T01:30:56Z</dcterms:created>
  <dcterms:modified xsi:type="dcterms:W3CDTF">2018-11-10T01:30:56Z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2018-11-10T00:00:00Z</vt:filetime>
  </property>
  <property fmtid="{D5CDD505-2E9C-101B-9397-08002B2CF9AE}" pid="3" name="LastSaved">
    <vt:filetime>2018-11-09T00:00:00Z</vt:filetime>
  </property>
</Properties>
</file>